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4" r:id="rId4"/>
  </p:sldMasterIdLst>
  <p:notesMasterIdLst>
    <p:notesMasterId r:id="rId10"/>
  </p:notesMasterIdLst>
  <p:handoutMasterIdLst>
    <p:handoutMasterId r:id="rId11"/>
  </p:handoutMasterIdLst>
  <p:sldIdLst>
    <p:sldId id="257" r:id="rId5"/>
    <p:sldId id="337" r:id="rId6"/>
    <p:sldId id="340" r:id="rId7"/>
    <p:sldId id="284" r:id="rId8"/>
    <p:sldId id="342" r:id="rId9"/>
  </p:sldIdLst>
  <p:sldSz cx="9144000" cy="6858000" type="screen4x3"/>
  <p:notesSz cx="6669088" cy="9926638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ergenthaler, Carsten (LA FFM)" initials="MC(F" lastIdx="1" clrIdx="0">
    <p:extLst>
      <p:ext uri="{19B8F6BF-5375-455C-9EA6-DF929625EA0E}">
        <p15:presenceInfo xmlns:p15="http://schemas.microsoft.com/office/powerpoint/2012/main" userId="Mergenthaler, Carsten (LA FFM)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B95"/>
    <a:srgbClr val="003695"/>
    <a:srgbClr val="F6F6FF"/>
    <a:srgbClr val="CDD9EA"/>
    <a:srgbClr val="DB2F36"/>
    <a:srgbClr val="DB2D3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061495C-3AAD-4B49-ACAB-70F250C4CF8E}" v="11" dt="2023-04-24T14:21:07.65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ittlere Formatvorlage 4 - Akz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801" autoAdjust="0"/>
    <p:restoredTop sz="94125" autoAdjust="0"/>
  </p:normalViewPr>
  <p:slideViewPr>
    <p:cSldViewPr>
      <p:cViewPr varScale="1">
        <p:scale>
          <a:sx n="68" d="100"/>
          <a:sy n="68" d="100"/>
        </p:scale>
        <p:origin x="1116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commentAuthors" Target="commentAuthors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utta Reuß" userId="282a8858e82a869a" providerId="LiveId" clId="{4061495C-3AAD-4B49-ACAB-70F250C4CF8E}"/>
    <pc:docChg chg="modSld">
      <pc:chgData name="Jutta Reuß" userId="282a8858e82a869a" providerId="LiveId" clId="{4061495C-3AAD-4B49-ACAB-70F250C4CF8E}" dt="2023-04-24T14:40:45.054" v="112" actId="207"/>
      <pc:docMkLst>
        <pc:docMk/>
      </pc:docMkLst>
      <pc:sldChg chg="modSp mod">
        <pc:chgData name="Jutta Reuß" userId="282a8858e82a869a" providerId="LiveId" clId="{4061495C-3AAD-4B49-ACAB-70F250C4CF8E}" dt="2023-04-24T14:37:13.141" v="110" actId="20577"/>
        <pc:sldMkLst>
          <pc:docMk/>
          <pc:sldMk cId="2808987731" sldId="337"/>
        </pc:sldMkLst>
        <pc:spChg chg="mod">
          <ac:chgData name="Jutta Reuß" userId="282a8858e82a869a" providerId="LiveId" clId="{4061495C-3AAD-4B49-ACAB-70F250C4CF8E}" dt="2023-04-24T14:26:37.840" v="11" actId="20577"/>
          <ac:spMkLst>
            <pc:docMk/>
            <pc:sldMk cId="2808987731" sldId="337"/>
            <ac:spMk id="2" creationId="{00000000-0000-0000-0000-000000000000}"/>
          </ac:spMkLst>
        </pc:spChg>
        <pc:spChg chg="mod">
          <ac:chgData name="Jutta Reuß" userId="282a8858e82a869a" providerId="LiveId" clId="{4061495C-3AAD-4B49-ACAB-70F250C4CF8E}" dt="2023-04-24T14:26:54.134" v="12" actId="1076"/>
          <ac:spMkLst>
            <pc:docMk/>
            <pc:sldMk cId="2808987731" sldId="337"/>
            <ac:spMk id="5" creationId="{00000000-0000-0000-0000-000000000000}"/>
          </ac:spMkLst>
        </pc:spChg>
        <pc:spChg chg="mod">
          <ac:chgData name="Jutta Reuß" userId="282a8858e82a869a" providerId="LiveId" clId="{4061495C-3AAD-4B49-ACAB-70F250C4CF8E}" dt="2023-04-24T14:29:08.349" v="17" actId="1076"/>
          <ac:spMkLst>
            <pc:docMk/>
            <pc:sldMk cId="2808987731" sldId="337"/>
            <ac:spMk id="6" creationId="{3BFA6A0D-91A5-3C4F-3658-E0DF4BE56F54}"/>
          </ac:spMkLst>
        </pc:spChg>
        <pc:spChg chg="mod">
          <ac:chgData name="Jutta Reuß" userId="282a8858e82a869a" providerId="LiveId" clId="{4061495C-3AAD-4B49-ACAB-70F250C4CF8E}" dt="2023-04-24T14:31:01.755" v="28" actId="255"/>
          <ac:spMkLst>
            <pc:docMk/>
            <pc:sldMk cId="2808987731" sldId="337"/>
            <ac:spMk id="7" creationId="{00000000-0000-0000-0000-000000000000}"/>
          </ac:spMkLst>
        </pc:spChg>
        <pc:spChg chg="mod">
          <ac:chgData name="Jutta Reuß" userId="282a8858e82a869a" providerId="LiveId" clId="{4061495C-3AAD-4B49-ACAB-70F250C4CF8E}" dt="2023-04-24T14:27:08.439" v="14" actId="1076"/>
          <ac:spMkLst>
            <pc:docMk/>
            <pc:sldMk cId="2808987731" sldId="337"/>
            <ac:spMk id="9" creationId="{00000000-0000-0000-0000-000000000000}"/>
          </ac:spMkLst>
        </pc:spChg>
        <pc:spChg chg="mod">
          <ac:chgData name="Jutta Reuß" userId="282a8858e82a869a" providerId="LiveId" clId="{4061495C-3AAD-4B49-ACAB-70F250C4CF8E}" dt="2023-04-24T14:27:15.275" v="15" actId="1076"/>
          <ac:spMkLst>
            <pc:docMk/>
            <pc:sldMk cId="2808987731" sldId="337"/>
            <ac:spMk id="13" creationId="{00000000-0000-0000-0000-000000000000}"/>
          </ac:spMkLst>
        </pc:spChg>
        <pc:spChg chg="mod">
          <ac:chgData name="Jutta Reuß" userId="282a8858e82a869a" providerId="LiveId" clId="{4061495C-3AAD-4B49-ACAB-70F250C4CF8E}" dt="2023-04-24T14:37:13.141" v="110" actId="20577"/>
          <ac:spMkLst>
            <pc:docMk/>
            <pc:sldMk cId="2808987731" sldId="337"/>
            <ac:spMk id="14" creationId="{00000000-0000-0000-0000-000000000000}"/>
          </ac:spMkLst>
        </pc:spChg>
        <pc:spChg chg="mod">
          <ac:chgData name="Jutta Reuß" userId="282a8858e82a869a" providerId="LiveId" clId="{4061495C-3AAD-4B49-ACAB-70F250C4CF8E}" dt="2023-04-24T14:33:58.872" v="49" actId="20577"/>
          <ac:spMkLst>
            <pc:docMk/>
            <pc:sldMk cId="2808987731" sldId="337"/>
            <ac:spMk id="15" creationId="{00000000-0000-0000-0000-000000000000}"/>
          </ac:spMkLst>
        </pc:spChg>
        <pc:spChg chg="mod">
          <ac:chgData name="Jutta Reuß" userId="282a8858e82a869a" providerId="LiveId" clId="{4061495C-3AAD-4B49-ACAB-70F250C4CF8E}" dt="2023-04-24T14:32:46.201" v="40" actId="20577"/>
          <ac:spMkLst>
            <pc:docMk/>
            <pc:sldMk cId="2808987731" sldId="337"/>
            <ac:spMk id="22" creationId="{00000000-0000-0000-0000-000000000000}"/>
          </ac:spMkLst>
        </pc:spChg>
        <pc:spChg chg="mod">
          <ac:chgData name="Jutta Reuß" userId="282a8858e82a869a" providerId="LiveId" clId="{4061495C-3AAD-4B49-ACAB-70F250C4CF8E}" dt="2023-04-24T14:34:43.128" v="65" actId="20577"/>
          <ac:spMkLst>
            <pc:docMk/>
            <pc:sldMk cId="2808987731" sldId="337"/>
            <ac:spMk id="23" creationId="{00000000-0000-0000-0000-000000000000}"/>
          </ac:spMkLst>
        </pc:spChg>
        <pc:spChg chg="mod">
          <ac:chgData name="Jutta Reuß" userId="282a8858e82a869a" providerId="LiveId" clId="{4061495C-3AAD-4B49-ACAB-70F250C4CF8E}" dt="2023-04-24T14:34:58.948" v="85" actId="20577"/>
          <ac:spMkLst>
            <pc:docMk/>
            <pc:sldMk cId="2808987731" sldId="337"/>
            <ac:spMk id="24" creationId="{00000000-0000-0000-0000-000000000000}"/>
          </ac:spMkLst>
        </pc:spChg>
        <pc:spChg chg="mod">
          <ac:chgData name="Jutta Reuß" userId="282a8858e82a869a" providerId="LiveId" clId="{4061495C-3AAD-4B49-ACAB-70F250C4CF8E}" dt="2023-04-24T14:35:16.602" v="105" actId="20577"/>
          <ac:spMkLst>
            <pc:docMk/>
            <pc:sldMk cId="2808987731" sldId="337"/>
            <ac:spMk id="25" creationId="{00000000-0000-0000-0000-000000000000}"/>
          </ac:spMkLst>
        </pc:spChg>
        <pc:graphicFrameChg chg="mod">
          <ac:chgData name="Jutta Reuß" userId="282a8858e82a869a" providerId="LiveId" clId="{4061495C-3AAD-4B49-ACAB-70F250C4CF8E}" dt="2023-04-24T14:21:07.653" v="10"/>
          <ac:graphicFrameMkLst>
            <pc:docMk/>
            <pc:sldMk cId="2808987731" sldId="337"/>
            <ac:graphicFrameMk id="4" creationId="{00000000-0000-0000-0000-000000000000}"/>
          </ac:graphicFrameMkLst>
        </pc:graphicFrameChg>
      </pc:sldChg>
      <pc:sldChg chg="modSp mod">
        <pc:chgData name="Jutta Reuß" userId="282a8858e82a869a" providerId="LiveId" clId="{4061495C-3AAD-4B49-ACAB-70F250C4CF8E}" dt="2023-04-24T14:40:45.054" v="112" actId="207"/>
        <pc:sldMkLst>
          <pc:docMk/>
          <pc:sldMk cId="434756120" sldId="342"/>
        </pc:sldMkLst>
        <pc:spChg chg="mod">
          <ac:chgData name="Jutta Reuß" userId="282a8858e82a869a" providerId="LiveId" clId="{4061495C-3AAD-4B49-ACAB-70F250C4CF8E}" dt="2023-04-24T14:40:45.054" v="112" actId="207"/>
          <ac:spMkLst>
            <pc:docMk/>
            <pc:sldMk cId="434756120" sldId="342"/>
            <ac:spMk id="3" creationId="{C1585394-EF2C-0BFE-CF8D-C3FAC0DE904F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54EE6CA-1662-45DB-80B6-43F8419F3274}" type="doc">
      <dgm:prSet loTypeId="urn:microsoft.com/office/officeart/2005/8/layout/hList1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6592A243-ED00-4F5C-96E1-3999A4BB3FA4}">
      <dgm:prSet phldrT="[Text]"/>
      <dgm:spPr/>
      <dgm:t>
        <a:bodyPr/>
        <a:lstStyle/>
        <a:p>
          <a:r>
            <a:rPr lang="de-DE" b="1" dirty="0"/>
            <a:t>Einführungs-phase</a:t>
          </a:r>
        </a:p>
      </dgm:t>
    </dgm:pt>
    <dgm:pt modelId="{5CEBFA92-AC5D-489B-AEFC-46E6C22F182B}" type="parTrans" cxnId="{483B1688-037D-403D-8357-798F55DDA9B8}">
      <dgm:prSet/>
      <dgm:spPr/>
      <dgm:t>
        <a:bodyPr/>
        <a:lstStyle/>
        <a:p>
          <a:endParaRPr lang="de-DE"/>
        </a:p>
      </dgm:t>
    </dgm:pt>
    <dgm:pt modelId="{531E1461-09FD-4D83-854F-E708915EEE81}" type="sibTrans" cxnId="{483B1688-037D-403D-8357-798F55DDA9B8}">
      <dgm:prSet/>
      <dgm:spPr/>
      <dgm:t>
        <a:bodyPr/>
        <a:lstStyle/>
        <a:p>
          <a:endParaRPr lang="de-DE"/>
        </a:p>
      </dgm:t>
    </dgm:pt>
    <dgm:pt modelId="{F4349BCC-94EB-4328-BDFA-DC31F7F37815}">
      <dgm:prSet phldrT="[Text]"/>
      <dgm:spPr/>
      <dgm:t>
        <a:bodyPr/>
        <a:lstStyle/>
        <a:p>
          <a:r>
            <a:rPr lang="de-DE" b="1" dirty="0"/>
            <a:t>1. Hauptsemester</a:t>
          </a:r>
        </a:p>
      </dgm:t>
    </dgm:pt>
    <dgm:pt modelId="{3AB1763E-FD2E-46FD-A7B0-67CBA92AA66C}" type="parTrans" cxnId="{1E2D285C-349F-4959-B978-8F443A220DBD}">
      <dgm:prSet/>
      <dgm:spPr/>
      <dgm:t>
        <a:bodyPr/>
        <a:lstStyle/>
        <a:p>
          <a:endParaRPr lang="de-DE"/>
        </a:p>
      </dgm:t>
    </dgm:pt>
    <dgm:pt modelId="{27BC77EE-FA24-48A9-9DBF-60C13A4FBBD8}" type="sibTrans" cxnId="{1E2D285C-349F-4959-B978-8F443A220DBD}">
      <dgm:prSet/>
      <dgm:spPr/>
      <dgm:t>
        <a:bodyPr/>
        <a:lstStyle/>
        <a:p>
          <a:endParaRPr lang="de-DE"/>
        </a:p>
      </dgm:t>
    </dgm:pt>
    <dgm:pt modelId="{CAA4F996-E373-4B88-8713-43A5D3A1A591}">
      <dgm:prSet phldrT="[Text]"/>
      <dgm:spPr/>
      <dgm:t>
        <a:bodyPr/>
        <a:lstStyle/>
        <a:p>
          <a:r>
            <a:rPr lang="de-DE" b="1" dirty="0"/>
            <a:t>2. Hauptsemester</a:t>
          </a:r>
        </a:p>
      </dgm:t>
    </dgm:pt>
    <dgm:pt modelId="{C09E5F1F-1F5E-4BEE-9FAE-76D057B6A560}" type="parTrans" cxnId="{E8ED0372-5DBA-4DDA-86CA-90ACCA933317}">
      <dgm:prSet/>
      <dgm:spPr/>
      <dgm:t>
        <a:bodyPr/>
        <a:lstStyle/>
        <a:p>
          <a:endParaRPr lang="de-DE"/>
        </a:p>
      </dgm:t>
    </dgm:pt>
    <dgm:pt modelId="{71DCED64-0ED9-455C-9626-76881E72447E}" type="sibTrans" cxnId="{E8ED0372-5DBA-4DDA-86CA-90ACCA933317}">
      <dgm:prSet/>
      <dgm:spPr/>
      <dgm:t>
        <a:bodyPr/>
        <a:lstStyle/>
        <a:p>
          <a:endParaRPr lang="de-DE"/>
        </a:p>
      </dgm:t>
    </dgm:pt>
    <dgm:pt modelId="{1677FE2A-ED12-4F53-8CD0-E2F97C141CF3}">
      <dgm:prSet phldrT="[Text]"/>
      <dgm:spPr/>
      <dgm:t>
        <a:bodyPr/>
        <a:lstStyle/>
        <a:p>
          <a:r>
            <a:rPr lang="de-DE" b="1" dirty="0"/>
            <a:t>Prüfungssemester</a:t>
          </a:r>
        </a:p>
      </dgm:t>
    </dgm:pt>
    <dgm:pt modelId="{4FD211B7-D7F2-4F3F-84BD-16F419A71497}" type="parTrans" cxnId="{22FB5FDA-CBC8-419A-A939-B2026026B95B}">
      <dgm:prSet/>
      <dgm:spPr/>
      <dgm:t>
        <a:bodyPr/>
        <a:lstStyle/>
        <a:p>
          <a:endParaRPr lang="de-DE"/>
        </a:p>
      </dgm:t>
    </dgm:pt>
    <dgm:pt modelId="{2EC2D1DF-ECD7-4C24-96EB-00396EB2BC93}" type="sibTrans" cxnId="{22FB5FDA-CBC8-419A-A939-B2026026B95B}">
      <dgm:prSet/>
      <dgm:spPr/>
      <dgm:t>
        <a:bodyPr/>
        <a:lstStyle/>
        <a:p>
          <a:endParaRPr lang="de-DE"/>
        </a:p>
      </dgm:t>
    </dgm:pt>
    <dgm:pt modelId="{592BFB6B-67B3-402D-9752-493455622799}" type="pres">
      <dgm:prSet presAssocID="{F54EE6CA-1662-45DB-80B6-43F8419F3274}" presName="Name0" presStyleCnt="0">
        <dgm:presLayoutVars>
          <dgm:dir/>
          <dgm:animLvl val="lvl"/>
          <dgm:resizeHandles val="exact"/>
        </dgm:presLayoutVars>
      </dgm:prSet>
      <dgm:spPr/>
    </dgm:pt>
    <dgm:pt modelId="{5372E474-8CD4-4450-91A7-58BDD5F3645C}" type="pres">
      <dgm:prSet presAssocID="{6592A243-ED00-4F5C-96E1-3999A4BB3FA4}" presName="composite" presStyleCnt="0"/>
      <dgm:spPr/>
    </dgm:pt>
    <dgm:pt modelId="{D9F130BC-275A-4F60-9CC3-B51CEAD9CBF4}" type="pres">
      <dgm:prSet presAssocID="{6592A243-ED00-4F5C-96E1-3999A4BB3FA4}" presName="parTx" presStyleLbl="alignNode1" presStyleIdx="0" presStyleCnt="4" custScaleX="55361" custScaleY="98358" custLinFactY="-113126" custLinFactNeighborX="-667" custLinFactNeighborY="-200000">
        <dgm:presLayoutVars>
          <dgm:chMax val="0"/>
          <dgm:chPref val="0"/>
          <dgm:bulletEnabled val="1"/>
        </dgm:presLayoutVars>
      </dgm:prSet>
      <dgm:spPr/>
    </dgm:pt>
    <dgm:pt modelId="{CA821FCC-7B8E-4D54-935C-F80690A3F0EB}" type="pres">
      <dgm:prSet presAssocID="{6592A243-ED00-4F5C-96E1-3999A4BB3FA4}" presName="desTx" presStyleLbl="alignAccFollowNode1" presStyleIdx="0" presStyleCnt="4" custScaleX="53854" custScaleY="486436" custLinFactY="-183230" custLinFactNeighborX="39" custLinFactNeighborY="-200000">
        <dgm:presLayoutVars>
          <dgm:bulletEnabled val="1"/>
        </dgm:presLayoutVars>
      </dgm:prSet>
      <dgm:spPr/>
    </dgm:pt>
    <dgm:pt modelId="{DA881E3A-EF64-45E2-A47C-1A56D3A1A2C4}" type="pres">
      <dgm:prSet presAssocID="{531E1461-09FD-4D83-854F-E708915EEE81}" presName="space" presStyleCnt="0"/>
      <dgm:spPr/>
    </dgm:pt>
    <dgm:pt modelId="{19639BFD-07AF-45C5-A188-D6B119AD23CF}" type="pres">
      <dgm:prSet presAssocID="{F4349BCC-94EB-4328-BDFA-DC31F7F37815}" presName="composite" presStyleCnt="0"/>
      <dgm:spPr/>
    </dgm:pt>
    <dgm:pt modelId="{ECCAB1A1-8493-483E-80B1-69A190CA72A6}" type="pres">
      <dgm:prSet presAssocID="{F4349BCC-94EB-4328-BDFA-DC31F7F37815}" presName="parTx" presStyleLbl="alignNode1" presStyleIdx="1" presStyleCnt="4" custScaleX="105942" custScaleY="98358" custLinFactY="-113126" custLinFactNeighborX="-667" custLinFactNeighborY="-200000">
        <dgm:presLayoutVars>
          <dgm:chMax val="0"/>
          <dgm:chPref val="0"/>
          <dgm:bulletEnabled val="1"/>
        </dgm:presLayoutVars>
      </dgm:prSet>
      <dgm:spPr/>
    </dgm:pt>
    <dgm:pt modelId="{FBB791C2-18F7-45AE-A2A4-03970799C3F1}" type="pres">
      <dgm:prSet presAssocID="{F4349BCC-94EB-4328-BDFA-DC31F7F37815}" presName="desTx" presStyleLbl="alignAccFollowNode1" presStyleIdx="1" presStyleCnt="4" custScaleX="103056" custScaleY="486436" custLinFactY="-183231" custLinFactNeighborX="-1134" custLinFactNeighborY="-200000">
        <dgm:presLayoutVars>
          <dgm:bulletEnabled val="1"/>
        </dgm:presLayoutVars>
      </dgm:prSet>
      <dgm:spPr/>
    </dgm:pt>
    <dgm:pt modelId="{FAA6AC78-CC23-4CEA-A889-40C7750D3E88}" type="pres">
      <dgm:prSet presAssocID="{27BC77EE-FA24-48A9-9DBF-60C13A4FBBD8}" presName="space" presStyleCnt="0"/>
      <dgm:spPr/>
    </dgm:pt>
    <dgm:pt modelId="{0A046012-23EA-4007-9755-AB372744A8A4}" type="pres">
      <dgm:prSet presAssocID="{CAA4F996-E373-4B88-8713-43A5D3A1A591}" presName="composite" presStyleCnt="0"/>
      <dgm:spPr/>
    </dgm:pt>
    <dgm:pt modelId="{7D146092-6203-41FF-B9D6-6654D818C16F}" type="pres">
      <dgm:prSet presAssocID="{CAA4F996-E373-4B88-8713-43A5D3A1A591}" presName="parTx" presStyleLbl="alignNode1" presStyleIdx="2" presStyleCnt="4" custScaleX="105942" custScaleY="98358" custLinFactY="-113126" custLinFactNeighborX="-667" custLinFactNeighborY="-200000">
        <dgm:presLayoutVars>
          <dgm:chMax val="0"/>
          <dgm:chPref val="0"/>
          <dgm:bulletEnabled val="1"/>
        </dgm:presLayoutVars>
      </dgm:prSet>
      <dgm:spPr/>
    </dgm:pt>
    <dgm:pt modelId="{B120BB0A-3C76-434B-B417-F654177C9CAD}" type="pres">
      <dgm:prSet presAssocID="{CAA4F996-E373-4B88-8713-43A5D3A1A591}" presName="desTx" presStyleLbl="alignAccFollowNode1" presStyleIdx="2" presStyleCnt="4" custScaleX="103056" custScaleY="483007" custLinFactY="-232936" custLinFactNeighborX="220" custLinFactNeighborY="-300000">
        <dgm:presLayoutVars>
          <dgm:bulletEnabled val="1"/>
        </dgm:presLayoutVars>
      </dgm:prSet>
      <dgm:spPr/>
    </dgm:pt>
    <dgm:pt modelId="{664666A0-89AC-41C4-9B24-D5E7CD09FE82}" type="pres">
      <dgm:prSet presAssocID="{71DCED64-0ED9-455C-9626-76881E72447E}" presName="space" presStyleCnt="0"/>
      <dgm:spPr/>
    </dgm:pt>
    <dgm:pt modelId="{18D784E7-A779-4867-A658-447E133A8A89}" type="pres">
      <dgm:prSet presAssocID="{1677FE2A-ED12-4F53-8CD0-E2F97C141CF3}" presName="composite" presStyleCnt="0"/>
      <dgm:spPr/>
    </dgm:pt>
    <dgm:pt modelId="{D5BCD3D7-BAAB-4AD5-9A16-98D882CE4D52}" type="pres">
      <dgm:prSet presAssocID="{1677FE2A-ED12-4F53-8CD0-E2F97C141CF3}" presName="parTx" presStyleLbl="alignNode1" presStyleIdx="3" presStyleCnt="4" custScaleX="105942" custScaleY="98358" custLinFactY="-113126" custLinFactNeighborX="-667" custLinFactNeighborY="-200000">
        <dgm:presLayoutVars>
          <dgm:chMax val="0"/>
          <dgm:chPref val="0"/>
          <dgm:bulletEnabled val="1"/>
        </dgm:presLayoutVars>
      </dgm:prSet>
      <dgm:spPr/>
    </dgm:pt>
    <dgm:pt modelId="{CE62F75A-BECC-4EE0-9B44-D8A442C6DEB2}" type="pres">
      <dgm:prSet presAssocID="{1677FE2A-ED12-4F53-8CD0-E2F97C141CF3}" presName="desTx" presStyleLbl="alignAccFollowNode1" presStyleIdx="3" presStyleCnt="4" custScaleX="103056" custScaleY="486436" custLinFactY="-200000" custLinFactNeighborX="522" custLinFactNeighborY="-284416">
        <dgm:presLayoutVars>
          <dgm:bulletEnabled val="1"/>
        </dgm:presLayoutVars>
      </dgm:prSet>
      <dgm:spPr/>
    </dgm:pt>
  </dgm:ptLst>
  <dgm:cxnLst>
    <dgm:cxn modelId="{E62A8A19-BAF0-4914-AB62-35509DB6298E}" type="presOf" srcId="{6592A243-ED00-4F5C-96E1-3999A4BB3FA4}" destId="{D9F130BC-275A-4F60-9CC3-B51CEAD9CBF4}" srcOrd="0" destOrd="0" presId="urn:microsoft.com/office/officeart/2005/8/layout/hList1"/>
    <dgm:cxn modelId="{1E2D285C-349F-4959-B978-8F443A220DBD}" srcId="{F54EE6CA-1662-45DB-80B6-43F8419F3274}" destId="{F4349BCC-94EB-4328-BDFA-DC31F7F37815}" srcOrd="1" destOrd="0" parTransId="{3AB1763E-FD2E-46FD-A7B0-67CBA92AA66C}" sibTransId="{27BC77EE-FA24-48A9-9DBF-60C13A4FBBD8}"/>
    <dgm:cxn modelId="{E8ED0372-5DBA-4DDA-86CA-90ACCA933317}" srcId="{F54EE6CA-1662-45DB-80B6-43F8419F3274}" destId="{CAA4F996-E373-4B88-8713-43A5D3A1A591}" srcOrd="2" destOrd="0" parTransId="{C09E5F1F-1F5E-4BEE-9FAE-76D057B6A560}" sibTransId="{71DCED64-0ED9-455C-9626-76881E72447E}"/>
    <dgm:cxn modelId="{483B1688-037D-403D-8357-798F55DDA9B8}" srcId="{F54EE6CA-1662-45DB-80B6-43F8419F3274}" destId="{6592A243-ED00-4F5C-96E1-3999A4BB3FA4}" srcOrd="0" destOrd="0" parTransId="{5CEBFA92-AC5D-489B-AEFC-46E6C22F182B}" sibTransId="{531E1461-09FD-4D83-854F-E708915EEE81}"/>
    <dgm:cxn modelId="{B06A06B7-DBAA-482A-9E73-67F2820D5A41}" type="presOf" srcId="{F54EE6CA-1662-45DB-80B6-43F8419F3274}" destId="{592BFB6B-67B3-402D-9752-493455622799}" srcOrd="0" destOrd="0" presId="urn:microsoft.com/office/officeart/2005/8/layout/hList1"/>
    <dgm:cxn modelId="{87BEEEBA-C06F-4A2E-81C7-5F63461FD146}" type="presOf" srcId="{1677FE2A-ED12-4F53-8CD0-E2F97C141CF3}" destId="{D5BCD3D7-BAAB-4AD5-9A16-98D882CE4D52}" srcOrd="0" destOrd="0" presId="urn:microsoft.com/office/officeart/2005/8/layout/hList1"/>
    <dgm:cxn modelId="{70E90DD7-A1B8-46F3-A367-5B6F9C6B7CAB}" type="presOf" srcId="{CAA4F996-E373-4B88-8713-43A5D3A1A591}" destId="{7D146092-6203-41FF-B9D6-6654D818C16F}" srcOrd="0" destOrd="0" presId="urn:microsoft.com/office/officeart/2005/8/layout/hList1"/>
    <dgm:cxn modelId="{22FB5FDA-CBC8-419A-A939-B2026026B95B}" srcId="{F54EE6CA-1662-45DB-80B6-43F8419F3274}" destId="{1677FE2A-ED12-4F53-8CD0-E2F97C141CF3}" srcOrd="3" destOrd="0" parTransId="{4FD211B7-D7F2-4F3F-84BD-16F419A71497}" sibTransId="{2EC2D1DF-ECD7-4C24-96EB-00396EB2BC93}"/>
    <dgm:cxn modelId="{21F3F9E5-EF1A-4D50-B495-EFBE094210C2}" type="presOf" srcId="{F4349BCC-94EB-4328-BDFA-DC31F7F37815}" destId="{ECCAB1A1-8493-483E-80B1-69A190CA72A6}" srcOrd="0" destOrd="0" presId="urn:microsoft.com/office/officeart/2005/8/layout/hList1"/>
    <dgm:cxn modelId="{2FDAACFF-3FC2-4435-B486-CE8E7AF6EF1D}" type="presParOf" srcId="{592BFB6B-67B3-402D-9752-493455622799}" destId="{5372E474-8CD4-4450-91A7-58BDD5F3645C}" srcOrd="0" destOrd="0" presId="urn:microsoft.com/office/officeart/2005/8/layout/hList1"/>
    <dgm:cxn modelId="{C1A06866-88F5-4B17-B3F2-6F9C03D7ABC2}" type="presParOf" srcId="{5372E474-8CD4-4450-91A7-58BDD5F3645C}" destId="{D9F130BC-275A-4F60-9CC3-B51CEAD9CBF4}" srcOrd="0" destOrd="0" presId="urn:microsoft.com/office/officeart/2005/8/layout/hList1"/>
    <dgm:cxn modelId="{B0E8881E-F892-47ED-B25D-3DE4C0643223}" type="presParOf" srcId="{5372E474-8CD4-4450-91A7-58BDD5F3645C}" destId="{CA821FCC-7B8E-4D54-935C-F80690A3F0EB}" srcOrd="1" destOrd="0" presId="urn:microsoft.com/office/officeart/2005/8/layout/hList1"/>
    <dgm:cxn modelId="{210BDA96-3245-47F1-986E-804CA2749203}" type="presParOf" srcId="{592BFB6B-67B3-402D-9752-493455622799}" destId="{DA881E3A-EF64-45E2-A47C-1A56D3A1A2C4}" srcOrd="1" destOrd="0" presId="urn:microsoft.com/office/officeart/2005/8/layout/hList1"/>
    <dgm:cxn modelId="{9287E54D-EDE5-4F5E-8092-05B93BEEC147}" type="presParOf" srcId="{592BFB6B-67B3-402D-9752-493455622799}" destId="{19639BFD-07AF-45C5-A188-D6B119AD23CF}" srcOrd="2" destOrd="0" presId="urn:microsoft.com/office/officeart/2005/8/layout/hList1"/>
    <dgm:cxn modelId="{79E7A7D4-7027-472E-BE6E-78925A364AA6}" type="presParOf" srcId="{19639BFD-07AF-45C5-A188-D6B119AD23CF}" destId="{ECCAB1A1-8493-483E-80B1-69A190CA72A6}" srcOrd="0" destOrd="0" presId="urn:microsoft.com/office/officeart/2005/8/layout/hList1"/>
    <dgm:cxn modelId="{F36F6F8F-17F3-428B-B00A-9B9179C6B603}" type="presParOf" srcId="{19639BFD-07AF-45C5-A188-D6B119AD23CF}" destId="{FBB791C2-18F7-45AE-A2A4-03970799C3F1}" srcOrd="1" destOrd="0" presId="urn:microsoft.com/office/officeart/2005/8/layout/hList1"/>
    <dgm:cxn modelId="{0B9ACBE4-E58C-4F99-BFCA-693A298B47D6}" type="presParOf" srcId="{592BFB6B-67B3-402D-9752-493455622799}" destId="{FAA6AC78-CC23-4CEA-A889-40C7750D3E88}" srcOrd="3" destOrd="0" presId="urn:microsoft.com/office/officeart/2005/8/layout/hList1"/>
    <dgm:cxn modelId="{DF1A17CD-7966-4280-A5D6-576147B4F7D3}" type="presParOf" srcId="{592BFB6B-67B3-402D-9752-493455622799}" destId="{0A046012-23EA-4007-9755-AB372744A8A4}" srcOrd="4" destOrd="0" presId="urn:microsoft.com/office/officeart/2005/8/layout/hList1"/>
    <dgm:cxn modelId="{D2A3FF5A-C60D-49F4-8267-EE1BEBAF370C}" type="presParOf" srcId="{0A046012-23EA-4007-9755-AB372744A8A4}" destId="{7D146092-6203-41FF-B9D6-6654D818C16F}" srcOrd="0" destOrd="0" presId="urn:microsoft.com/office/officeart/2005/8/layout/hList1"/>
    <dgm:cxn modelId="{D77AF97A-9324-40BB-8B32-3739156D94A0}" type="presParOf" srcId="{0A046012-23EA-4007-9755-AB372744A8A4}" destId="{B120BB0A-3C76-434B-B417-F654177C9CAD}" srcOrd="1" destOrd="0" presId="urn:microsoft.com/office/officeart/2005/8/layout/hList1"/>
    <dgm:cxn modelId="{4C86153A-3CEA-46A3-8644-666C2E481A59}" type="presParOf" srcId="{592BFB6B-67B3-402D-9752-493455622799}" destId="{664666A0-89AC-41C4-9B24-D5E7CD09FE82}" srcOrd="5" destOrd="0" presId="urn:microsoft.com/office/officeart/2005/8/layout/hList1"/>
    <dgm:cxn modelId="{41B529CC-243F-4604-878D-627566BEF536}" type="presParOf" srcId="{592BFB6B-67B3-402D-9752-493455622799}" destId="{18D784E7-A779-4867-A658-447E133A8A89}" srcOrd="6" destOrd="0" presId="urn:microsoft.com/office/officeart/2005/8/layout/hList1"/>
    <dgm:cxn modelId="{C89F5742-BFCA-4DB1-9940-B3FA94382E93}" type="presParOf" srcId="{18D784E7-A779-4867-A658-447E133A8A89}" destId="{D5BCD3D7-BAAB-4AD5-9A16-98D882CE4D52}" srcOrd="0" destOrd="0" presId="urn:microsoft.com/office/officeart/2005/8/layout/hList1"/>
    <dgm:cxn modelId="{650F6B8F-E137-4202-806E-9D33077147F3}" type="presParOf" srcId="{18D784E7-A779-4867-A658-447E133A8A89}" destId="{CE62F75A-BECC-4EE0-9B44-D8A442C6DEB2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9F130BC-275A-4F60-9CC3-B51CEAD9CBF4}">
      <dsp:nvSpPr>
        <dsp:cNvPr id="0" name=""/>
        <dsp:cNvSpPr/>
      </dsp:nvSpPr>
      <dsp:spPr>
        <a:xfrm>
          <a:off x="0" y="0"/>
          <a:ext cx="1120847" cy="54249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5344" tIns="48768" rIns="85344" bIns="48768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200" b="1" kern="1200" dirty="0"/>
            <a:t>Einführungs-phase</a:t>
          </a:r>
        </a:p>
      </dsp:txBody>
      <dsp:txXfrm>
        <a:off x="0" y="0"/>
        <a:ext cx="1120847" cy="542494"/>
      </dsp:txXfrm>
    </dsp:sp>
    <dsp:sp modelId="{CA821FCC-7B8E-4D54-935C-F80690A3F0EB}">
      <dsp:nvSpPr>
        <dsp:cNvPr id="0" name=""/>
        <dsp:cNvSpPr/>
      </dsp:nvSpPr>
      <dsp:spPr>
        <a:xfrm>
          <a:off x="18361" y="709179"/>
          <a:ext cx="1090336" cy="3418283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CCAB1A1-8493-483E-80B1-69A190CA72A6}">
      <dsp:nvSpPr>
        <dsp:cNvPr id="0" name=""/>
        <dsp:cNvSpPr/>
      </dsp:nvSpPr>
      <dsp:spPr>
        <a:xfrm>
          <a:off x="1393106" y="0"/>
          <a:ext cx="2144918" cy="54249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5344" tIns="48768" rIns="85344" bIns="48768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200" b="1" kern="1200" dirty="0"/>
            <a:t>1. Hauptsemester</a:t>
          </a:r>
        </a:p>
      </dsp:txBody>
      <dsp:txXfrm>
        <a:off x="1393106" y="0"/>
        <a:ext cx="2144918" cy="542494"/>
      </dsp:txXfrm>
    </dsp:sp>
    <dsp:sp modelId="{FBB791C2-18F7-45AE-A2A4-03970799C3F1}">
      <dsp:nvSpPr>
        <dsp:cNvPr id="0" name=""/>
        <dsp:cNvSpPr/>
      </dsp:nvSpPr>
      <dsp:spPr>
        <a:xfrm>
          <a:off x="1412866" y="709179"/>
          <a:ext cx="2086488" cy="3418283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D146092-6203-41FF-B9D6-6654D818C16F}">
      <dsp:nvSpPr>
        <dsp:cNvPr id="0" name=""/>
        <dsp:cNvSpPr/>
      </dsp:nvSpPr>
      <dsp:spPr>
        <a:xfrm>
          <a:off x="3821470" y="0"/>
          <a:ext cx="2144918" cy="54249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5344" tIns="48768" rIns="85344" bIns="48768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200" b="1" kern="1200" dirty="0"/>
            <a:t>2. Hauptsemester</a:t>
          </a:r>
        </a:p>
      </dsp:txBody>
      <dsp:txXfrm>
        <a:off x="3821470" y="0"/>
        <a:ext cx="2144918" cy="542494"/>
      </dsp:txXfrm>
    </dsp:sp>
    <dsp:sp modelId="{B120BB0A-3C76-434B-B417-F654177C9CAD}">
      <dsp:nvSpPr>
        <dsp:cNvPr id="0" name=""/>
        <dsp:cNvSpPr/>
      </dsp:nvSpPr>
      <dsp:spPr>
        <a:xfrm>
          <a:off x="3868644" y="667333"/>
          <a:ext cx="2086488" cy="3394186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5BCD3D7-BAAB-4AD5-9A16-98D882CE4D52}">
      <dsp:nvSpPr>
        <dsp:cNvPr id="0" name=""/>
        <dsp:cNvSpPr/>
      </dsp:nvSpPr>
      <dsp:spPr>
        <a:xfrm>
          <a:off x="6249835" y="0"/>
          <a:ext cx="2144918" cy="54249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5344" tIns="48768" rIns="85344" bIns="48768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200" b="1" kern="1200" dirty="0"/>
            <a:t>Prüfungssemester</a:t>
          </a:r>
        </a:p>
      </dsp:txBody>
      <dsp:txXfrm>
        <a:off x="6249835" y="0"/>
        <a:ext cx="2144918" cy="542494"/>
      </dsp:txXfrm>
    </dsp:sp>
    <dsp:sp modelId="{CE62F75A-BECC-4EE0-9B44-D8A442C6DEB2}">
      <dsp:nvSpPr>
        <dsp:cNvPr id="0" name=""/>
        <dsp:cNvSpPr/>
      </dsp:nvSpPr>
      <dsp:spPr>
        <a:xfrm>
          <a:off x="6303123" y="672752"/>
          <a:ext cx="2086488" cy="3418283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231F3B-7D4A-432B-8378-1CFF0B5A6653}" type="datetimeFigureOut">
              <a:rPr lang="de-DE" smtClean="0"/>
              <a:t>24.04.2023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778250" y="942975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EAD78C-606E-490C-B252-8C954DA6CA89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111191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938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7607" y="0"/>
            <a:ext cx="2889938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4075" y="744538"/>
            <a:ext cx="4960938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909" y="4715153"/>
            <a:ext cx="5335270" cy="4466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/>
              <a:t>Textmasterformate durch Klicken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583"/>
            <a:ext cx="2889938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7607" y="9428583"/>
            <a:ext cx="2889938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50BC10CD-ACBC-4E28-8D0F-D6CF02DF8468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4073886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0BC10CD-ACBC-4E28-8D0F-D6CF02DF8468}" type="slidenum">
              <a:rPr lang="de-DE" smtClean="0"/>
              <a:pPr>
                <a:defRPr/>
              </a:pPr>
              <a:t>1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879970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Ausbildung: 8 Teile mal 1,5 = 12 Teile der Gesamtnote =&gt; 60%</a:t>
            </a:r>
          </a:p>
          <a:p>
            <a:r>
              <a:rPr lang="de-DE" dirty="0"/>
              <a:t>Prüfung: 2x3 +2 oder 3x2 +2; =&gt; 8 Teile der Gesamtnote =&gt; 40%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0BC10CD-ACBC-4E28-8D0F-D6CF02DF8468}" type="slidenum">
              <a:rPr lang="de-DE" smtClean="0"/>
              <a:pPr>
                <a:defRPr/>
              </a:pPr>
              <a:t>5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54097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microsoft.com/office/2007/relationships/hdphoto" Target="../media/hdphoto1.wdp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microsoft.com/office/2007/relationships/hdphoto" Target="../media/hdphoto1.wdp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 mit Verlau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hteck 13"/>
          <p:cNvSpPr/>
          <p:nvPr userDrawn="1"/>
        </p:nvSpPr>
        <p:spPr>
          <a:xfrm>
            <a:off x="323598" y="2694185"/>
            <a:ext cx="8855999" cy="4140000"/>
          </a:xfrm>
          <a:prstGeom prst="rect">
            <a:avLst/>
          </a:prstGeom>
          <a:gradFill flip="none" rotWithShape="1">
            <a:gsLst>
              <a:gs pos="0">
                <a:srgbClr val="004B95"/>
              </a:gs>
              <a:gs pos="100000">
                <a:srgbClr val="F6F6FF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496888" y="275273"/>
            <a:ext cx="7343775" cy="2862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r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de-DE" sz="1400" b="1" dirty="0">
                <a:solidFill>
                  <a:srgbClr val="003695"/>
                </a:solidFill>
              </a:rPr>
              <a:t>Hessische</a:t>
            </a:r>
            <a:r>
              <a:rPr lang="de-DE" sz="1400" b="1" baseline="0" dirty="0">
                <a:solidFill>
                  <a:srgbClr val="003695"/>
                </a:solidFill>
              </a:rPr>
              <a:t> Lehrkräfteakademie</a:t>
            </a:r>
            <a:endParaRPr lang="de-DE" sz="1200" dirty="0">
              <a:solidFill>
                <a:srgbClr val="003695"/>
              </a:solidFill>
            </a:endParaRPr>
          </a:p>
        </p:txBody>
      </p:sp>
      <p:sp>
        <p:nvSpPr>
          <p:cNvPr id="6" name="Rectangle 30"/>
          <p:cNvSpPr>
            <a:spLocks noChangeAspect="1" noChangeArrowheads="1"/>
          </p:cNvSpPr>
          <p:nvPr/>
        </p:nvSpPr>
        <p:spPr bwMode="auto">
          <a:xfrm>
            <a:off x="3175" y="333375"/>
            <a:ext cx="287338" cy="287338"/>
          </a:xfrm>
          <a:prstGeom prst="rect">
            <a:avLst/>
          </a:prstGeom>
          <a:solidFill>
            <a:srgbClr val="DB2F36"/>
          </a:solidFill>
          <a:ln w="9525">
            <a:solidFill>
              <a:srgbClr val="DB2F3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 dirty="0"/>
          </a:p>
        </p:txBody>
      </p:sp>
      <p:sp>
        <p:nvSpPr>
          <p:cNvPr id="7" name="Rectangle 31"/>
          <p:cNvSpPr>
            <a:spLocks noChangeArrowheads="1"/>
          </p:cNvSpPr>
          <p:nvPr/>
        </p:nvSpPr>
        <p:spPr bwMode="auto">
          <a:xfrm>
            <a:off x="3175" y="925513"/>
            <a:ext cx="287338" cy="287337"/>
          </a:xfrm>
          <a:prstGeom prst="rect">
            <a:avLst/>
          </a:prstGeom>
          <a:solidFill>
            <a:srgbClr val="DB2F36"/>
          </a:solidFill>
          <a:ln w="9525">
            <a:solidFill>
              <a:srgbClr val="DB2F3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 dirty="0"/>
          </a:p>
        </p:txBody>
      </p:sp>
      <p:sp>
        <p:nvSpPr>
          <p:cNvPr id="8" name="Rectangle 32"/>
          <p:cNvSpPr>
            <a:spLocks noChangeArrowheads="1"/>
          </p:cNvSpPr>
          <p:nvPr/>
        </p:nvSpPr>
        <p:spPr bwMode="auto">
          <a:xfrm>
            <a:off x="3175" y="1517650"/>
            <a:ext cx="287338" cy="287338"/>
          </a:xfrm>
          <a:prstGeom prst="rect">
            <a:avLst/>
          </a:prstGeom>
          <a:solidFill>
            <a:srgbClr val="DB2F36"/>
          </a:solidFill>
          <a:ln w="9525">
            <a:solidFill>
              <a:srgbClr val="DB2F3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 dirty="0"/>
          </a:p>
        </p:txBody>
      </p:sp>
      <p:sp>
        <p:nvSpPr>
          <p:cNvPr id="9" name="Rectangle 33"/>
          <p:cNvSpPr>
            <a:spLocks noChangeArrowheads="1"/>
          </p:cNvSpPr>
          <p:nvPr/>
        </p:nvSpPr>
        <p:spPr bwMode="auto">
          <a:xfrm>
            <a:off x="3175" y="2109788"/>
            <a:ext cx="287338" cy="287337"/>
          </a:xfrm>
          <a:prstGeom prst="rect">
            <a:avLst/>
          </a:prstGeom>
          <a:solidFill>
            <a:srgbClr val="DB2F36"/>
          </a:solidFill>
          <a:ln w="9525">
            <a:solidFill>
              <a:srgbClr val="DB2F3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 dirty="0"/>
          </a:p>
        </p:txBody>
      </p:sp>
      <p:sp>
        <p:nvSpPr>
          <p:cNvPr id="10" name="Rectangle 34"/>
          <p:cNvSpPr>
            <a:spLocks noChangeArrowheads="1"/>
          </p:cNvSpPr>
          <p:nvPr/>
        </p:nvSpPr>
        <p:spPr bwMode="auto">
          <a:xfrm>
            <a:off x="-3175" y="2701925"/>
            <a:ext cx="287338" cy="287338"/>
          </a:xfrm>
          <a:prstGeom prst="rect">
            <a:avLst/>
          </a:prstGeom>
          <a:solidFill>
            <a:srgbClr val="DB2F36"/>
          </a:solidFill>
          <a:ln w="9525">
            <a:solidFill>
              <a:srgbClr val="DB2F3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 dirty="0"/>
          </a:p>
        </p:txBody>
      </p:sp>
      <p:pic>
        <p:nvPicPr>
          <p:cNvPr id="11" name="Grafik 2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333375"/>
            <a:ext cx="679450" cy="879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487362" y="1979316"/>
            <a:ext cx="8435975" cy="701030"/>
          </a:xfrm>
        </p:spPr>
        <p:txBody>
          <a:bodyPr lIns="0" tIns="0" rIns="0" bIns="0" anchor="b"/>
          <a:lstStyle>
            <a:lvl1pPr marL="0" indent="0">
              <a:spcAft>
                <a:spcPct val="0"/>
              </a:spcAft>
              <a:buFont typeface="Wingdings" pitchFamily="2" charset="2"/>
              <a:buNone/>
              <a:defRPr sz="2400"/>
            </a:lvl1pPr>
          </a:lstStyle>
          <a:p>
            <a:pPr lvl="0"/>
            <a:r>
              <a:rPr lang="de-DE" noProof="0"/>
              <a:t>Formatvorlage des Untertitelmasters durch Klicken bearbeiten</a:t>
            </a:r>
            <a:endParaRPr lang="de-DE" noProof="0" dirty="0"/>
          </a:p>
        </p:txBody>
      </p:sp>
      <p:sp>
        <p:nvSpPr>
          <p:cNvPr id="2" name="Rechteck 1"/>
          <p:cNvSpPr/>
          <p:nvPr userDrawn="1"/>
        </p:nvSpPr>
        <p:spPr>
          <a:xfrm>
            <a:off x="336720" y="2713744"/>
            <a:ext cx="2003032" cy="722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15" name="Picture 2"/>
          <p:cNvPicPr>
            <a:picLocks noChangeAspect="1" noChangeArrowheads="1"/>
          </p:cNvPicPr>
          <p:nvPr userDrawn="1"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-240" t="874" r="240" b="874"/>
          <a:stretch/>
        </p:blipFill>
        <p:spPr bwMode="auto">
          <a:xfrm>
            <a:off x="282055" y="2697162"/>
            <a:ext cx="2352675" cy="4155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18052653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o-Folie mit Hintergr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 userDrawn="1"/>
        </p:nvSpPr>
        <p:spPr>
          <a:xfrm>
            <a:off x="290190" y="921187"/>
            <a:ext cx="8845872" cy="5469433"/>
          </a:xfrm>
          <a:prstGeom prst="rect">
            <a:avLst/>
          </a:prstGeom>
          <a:gradFill flip="none" rotWithShape="1">
            <a:gsLst>
              <a:gs pos="0">
                <a:srgbClr val="004B95"/>
              </a:gs>
              <a:gs pos="100000">
                <a:srgbClr val="F6F6FF"/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00. Monat 20XX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>
              <a:defRPr/>
            </a:pPr>
            <a:r>
              <a:rPr lang="de-DE" dirty="0"/>
              <a:t>&lt;Name, Titel, Ort der Präsentation&gt;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82B18D-C707-4786-8163-FFCD341314AB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442086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folie zweigetei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00. Monat 20XX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>
              <a:defRPr/>
            </a:pPr>
            <a:r>
              <a:rPr lang="de-DE" dirty="0"/>
              <a:t>&lt;Name, Titel, Ort der Präsentation&gt;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82B18D-C707-4786-8163-FFCD341314AB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  <p:sp>
        <p:nvSpPr>
          <p:cNvPr id="6" name="Title 1"/>
          <p:cNvSpPr txBox="1">
            <a:spLocks/>
          </p:cNvSpPr>
          <p:nvPr userDrawn="1"/>
        </p:nvSpPr>
        <p:spPr bwMode="auto">
          <a:xfrm>
            <a:off x="555575" y="914400"/>
            <a:ext cx="3008313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0" numCol="1" anchor="t" anchorCtr="0" compatLnSpc="1">
            <a:prstTxWarp prst="textNoShape">
              <a:avLst/>
            </a:prstTxWarp>
          </a:bodyPr>
          <a:lstStyle>
            <a:lvl1pPr algn="l" rtl="0" eaLnBrk="1" fontAlgn="base" latinLnBrk="0" hangingPunct="1">
              <a:spcBef>
                <a:spcPct val="0"/>
              </a:spcBef>
              <a:spcAft>
                <a:spcPct val="0"/>
              </a:spcAft>
              <a:defRPr kumimoji="0" lang="de-DE" sz="2000" b="1">
                <a:solidFill>
                  <a:srgbClr val="003399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3399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3399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3399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3399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3399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3399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3399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3399"/>
                </a:solidFill>
                <a:latin typeface="Arial" charset="0"/>
              </a:defRPr>
            </a:lvl9pPr>
          </a:lstStyle>
          <a:p>
            <a:r>
              <a:rPr lang="de-DE" sz="1800" kern="0" dirty="0">
                <a:solidFill>
                  <a:srgbClr val="003695"/>
                </a:solidFill>
              </a:rPr>
              <a:t>Titelmasterformat durch Klicken bearbeiten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3707904" y="914400"/>
            <a:ext cx="5256584" cy="5394920"/>
          </a:xfrm>
        </p:spPr>
        <p:txBody>
          <a:bodyPr>
            <a:normAutofit/>
          </a:bodyPr>
          <a:lstStyle>
            <a:lvl1pPr eaLnBrk="1" latinLnBrk="0" hangingPunct="1">
              <a:defRPr kumimoji="0" lang="de-DE" sz="2400"/>
            </a:lvl1pPr>
            <a:lvl2pPr eaLnBrk="1" latinLnBrk="0" hangingPunct="1">
              <a:defRPr kumimoji="0" lang="de-DE" sz="2000"/>
            </a:lvl2pPr>
            <a:lvl3pPr eaLnBrk="1" latinLnBrk="0" hangingPunct="1">
              <a:defRPr kumimoji="0" lang="de-DE" sz="1800"/>
            </a:lvl3pPr>
            <a:lvl4pPr eaLnBrk="1" latinLnBrk="0" hangingPunct="1">
              <a:defRPr kumimoji="0" lang="de-DE" sz="1600"/>
            </a:lvl4pPr>
            <a:lvl5pPr eaLnBrk="1" latinLnBrk="0" hangingPunct="1">
              <a:defRPr kumimoji="0" lang="de-DE" sz="1600"/>
            </a:lvl5pPr>
            <a:lvl6pPr eaLnBrk="1" latinLnBrk="0" hangingPunct="1">
              <a:defRPr kumimoji="0" lang="de-DE" sz="2000"/>
            </a:lvl6pPr>
            <a:lvl7pPr eaLnBrk="1" latinLnBrk="0" hangingPunct="1">
              <a:defRPr kumimoji="0" lang="de-DE" sz="2000"/>
            </a:lvl7pPr>
            <a:lvl8pPr eaLnBrk="1" latinLnBrk="0" hangingPunct="1">
              <a:defRPr kumimoji="0" lang="de-DE" sz="2000"/>
            </a:lvl8pPr>
            <a:lvl9pPr eaLnBrk="1" latinLnBrk="0" hangingPunct="1">
              <a:defRPr kumimoji="0" lang="de-DE" sz="2000"/>
            </a:lvl9pPr>
          </a:lstStyle>
          <a:p>
            <a:pPr lvl="0" eaLnBrk="1" latinLnBrk="0" hangingPunct="1"/>
            <a:r>
              <a:rPr lang="de-DE"/>
              <a:t>Formatvorlagen des Textmasters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575" y="1752600"/>
            <a:ext cx="3008313" cy="4556720"/>
          </a:xfrm>
        </p:spPr>
        <p:txBody>
          <a:bodyPr/>
          <a:lstStyle>
            <a:lvl1pPr marL="0" indent="0" eaLnBrk="1" latinLnBrk="0" hangingPunct="1">
              <a:buNone/>
              <a:defRPr kumimoji="0" lang="de-DE" sz="1400"/>
            </a:lvl1pPr>
            <a:lvl2pPr marL="457200" indent="0" eaLnBrk="1" latinLnBrk="0" hangingPunct="1">
              <a:buNone/>
              <a:defRPr kumimoji="0" lang="de-DE" sz="1200"/>
            </a:lvl2pPr>
            <a:lvl3pPr marL="914400" indent="0" eaLnBrk="1" latinLnBrk="0" hangingPunct="1">
              <a:buNone/>
              <a:defRPr kumimoji="0" lang="de-DE" sz="1000"/>
            </a:lvl3pPr>
            <a:lvl4pPr marL="1371600" indent="0" eaLnBrk="1" latinLnBrk="0" hangingPunct="1">
              <a:buNone/>
              <a:defRPr kumimoji="0" lang="de-DE" sz="900"/>
            </a:lvl4pPr>
            <a:lvl5pPr marL="1828800" indent="0" eaLnBrk="1" latinLnBrk="0" hangingPunct="1">
              <a:buNone/>
              <a:defRPr kumimoji="0" lang="de-DE" sz="900"/>
            </a:lvl5pPr>
            <a:lvl6pPr marL="2286000" indent="0" eaLnBrk="1" latinLnBrk="0" hangingPunct="1">
              <a:buNone/>
              <a:defRPr kumimoji="0" lang="de-DE" sz="900"/>
            </a:lvl6pPr>
            <a:lvl7pPr marL="2743200" indent="0" eaLnBrk="1" latinLnBrk="0" hangingPunct="1">
              <a:buNone/>
              <a:defRPr kumimoji="0" lang="de-DE" sz="900"/>
            </a:lvl7pPr>
            <a:lvl8pPr marL="3200400" indent="0" eaLnBrk="1" latinLnBrk="0" hangingPunct="1">
              <a:buNone/>
              <a:defRPr kumimoji="0" lang="de-DE" sz="900"/>
            </a:lvl8pPr>
            <a:lvl9pPr marL="3657600" indent="0" eaLnBrk="1" latinLnBrk="0" hangingPunct="1">
              <a:buNone/>
              <a:defRPr kumimoji="0" lang="de-DE" sz="900"/>
            </a:lvl9pPr>
          </a:lstStyle>
          <a:p>
            <a:pPr lvl="0" eaLnBrk="1" latinLnBrk="0" hangingPunct="1"/>
            <a:r>
              <a:rPr lang="de-DE"/>
              <a:t>Formatvorlagen des Textmasters bearbeiten</a:t>
            </a:r>
          </a:p>
        </p:txBody>
      </p:sp>
    </p:spTree>
    <p:extLst>
      <p:ext uri="{BB962C8B-B14F-4D97-AF65-F5344CB8AC3E}">
        <p14:creationId xmlns:p14="http://schemas.microsoft.com/office/powerpoint/2010/main" val="27732651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folie zweigeteilt mit Hintergr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ck 8"/>
          <p:cNvSpPr/>
          <p:nvPr userDrawn="1"/>
        </p:nvSpPr>
        <p:spPr>
          <a:xfrm>
            <a:off x="299713" y="923924"/>
            <a:ext cx="8892479" cy="5457403"/>
          </a:xfrm>
          <a:prstGeom prst="rect">
            <a:avLst/>
          </a:prstGeom>
          <a:gradFill flip="none" rotWithShape="1">
            <a:gsLst>
              <a:gs pos="0">
                <a:srgbClr val="004B95"/>
              </a:gs>
              <a:gs pos="100000">
                <a:srgbClr val="F6F6FF"/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00. Monat 20XX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>
              <a:defRPr/>
            </a:pPr>
            <a:r>
              <a:rPr lang="de-DE" dirty="0"/>
              <a:t>&lt;Name, Titel, Ort der Präsentation&gt;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82B18D-C707-4786-8163-FFCD341314AB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  <p:sp>
        <p:nvSpPr>
          <p:cNvPr id="6" name="Title 1"/>
          <p:cNvSpPr txBox="1">
            <a:spLocks/>
          </p:cNvSpPr>
          <p:nvPr userDrawn="1"/>
        </p:nvSpPr>
        <p:spPr bwMode="auto">
          <a:xfrm>
            <a:off x="555575" y="914400"/>
            <a:ext cx="3008313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0" numCol="1" anchor="t" anchorCtr="0" compatLnSpc="1">
            <a:prstTxWarp prst="textNoShape">
              <a:avLst/>
            </a:prstTxWarp>
          </a:bodyPr>
          <a:lstStyle>
            <a:lvl1pPr algn="l" rtl="0" eaLnBrk="1" fontAlgn="base" latinLnBrk="0" hangingPunct="1">
              <a:spcBef>
                <a:spcPct val="0"/>
              </a:spcBef>
              <a:spcAft>
                <a:spcPct val="0"/>
              </a:spcAft>
              <a:defRPr kumimoji="0" lang="de-DE" sz="2000" b="1">
                <a:solidFill>
                  <a:srgbClr val="003399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3399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3399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3399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3399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3399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3399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3399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3399"/>
                </a:solidFill>
                <a:latin typeface="Arial" charset="0"/>
              </a:defRPr>
            </a:lvl9pPr>
          </a:lstStyle>
          <a:p>
            <a:r>
              <a:rPr lang="de-DE" sz="1800" kern="0" dirty="0"/>
              <a:t>Titelmasterformat durch Klicken bearbeiten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3707904" y="914400"/>
            <a:ext cx="5256584" cy="5394920"/>
          </a:xfrm>
        </p:spPr>
        <p:txBody>
          <a:bodyPr>
            <a:normAutofit/>
          </a:bodyPr>
          <a:lstStyle>
            <a:lvl1pPr eaLnBrk="1" latinLnBrk="0" hangingPunct="1">
              <a:defRPr kumimoji="0" lang="de-DE" sz="2400"/>
            </a:lvl1pPr>
            <a:lvl2pPr eaLnBrk="1" latinLnBrk="0" hangingPunct="1">
              <a:defRPr kumimoji="0" lang="de-DE" sz="2000"/>
            </a:lvl2pPr>
            <a:lvl3pPr eaLnBrk="1" latinLnBrk="0" hangingPunct="1">
              <a:defRPr kumimoji="0" lang="de-DE" sz="1800"/>
            </a:lvl3pPr>
            <a:lvl4pPr eaLnBrk="1" latinLnBrk="0" hangingPunct="1">
              <a:defRPr kumimoji="0" lang="de-DE" sz="1600"/>
            </a:lvl4pPr>
            <a:lvl5pPr eaLnBrk="1" latinLnBrk="0" hangingPunct="1">
              <a:defRPr kumimoji="0" lang="de-DE" sz="1600"/>
            </a:lvl5pPr>
            <a:lvl6pPr eaLnBrk="1" latinLnBrk="0" hangingPunct="1">
              <a:defRPr kumimoji="0" lang="de-DE" sz="2000"/>
            </a:lvl6pPr>
            <a:lvl7pPr eaLnBrk="1" latinLnBrk="0" hangingPunct="1">
              <a:defRPr kumimoji="0" lang="de-DE" sz="2000"/>
            </a:lvl7pPr>
            <a:lvl8pPr eaLnBrk="1" latinLnBrk="0" hangingPunct="1">
              <a:defRPr kumimoji="0" lang="de-DE" sz="2000"/>
            </a:lvl8pPr>
            <a:lvl9pPr eaLnBrk="1" latinLnBrk="0" hangingPunct="1">
              <a:defRPr kumimoji="0" lang="de-DE" sz="2000"/>
            </a:lvl9pPr>
          </a:lstStyle>
          <a:p>
            <a:pPr lvl="0" eaLnBrk="1" latinLnBrk="0" hangingPunct="1"/>
            <a:r>
              <a:rPr lang="de-DE"/>
              <a:t>Formatvorlagen des Textmasters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575" y="1752600"/>
            <a:ext cx="3008313" cy="4556720"/>
          </a:xfrm>
        </p:spPr>
        <p:txBody>
          <a:bodyPr/>
          <a:lstStyle>
            <a:lvl1pPr marL="0" indent="0" eaLnBrk="1" latinLnBrk="0" hangingPunct="1">
              <a:buNone/>
              <a:defRPr kumimoji="0" lang="de-DE" sz="1400"/>
            </a:lvl1pPr>
            <a:lvl2pPr marL="457200" indent="0" eaLnBrk="1" latinLnBrk="0" hangingPunct="1">
              <a:buNone/>
              <a:defRPr kumimoji="0" lang="de-DE" sz="1200"/>
            </a:lvl2pPr>
            <a:lvl3pPr marL="914400" indent="0" eaLnBrk="1" latinLnBrk="0" hangingPunct="1">
              <a:buNone/>
              <a:defRPr kumimoji="0" lang="de-DE" sz="1000"/>
            </a:lvl3pPr>
            <a:lvl4pPr marL="1371600" indent="0" eaLnBrk="1" latinLnBrk="0" hangingPunct="1">
              <a:buNone/>
              <a:defRPr kumimoji="0" lang="de-DE" sz="900"/>
            </a:lvl4pPr>
            <a:lvl5pPr marL="1828800" indent="0" eaLnBrk="1" latinLnBrk="0" hangingPunct="1">
              <a:buNone/>
              <a:defRPr kumimoji="0" lang="de-DE" sz="900"/>
            </a:lvl5pPr>
            <a:lvl6pPr marL="2286000" indent="0" eaLnBrk="1" latinLnBrk="0" hangingPunct="1">
              <a:buNone/>
              <a:defRPr kumimoji="0" lang="de-DE" sz="900"/>
            </a:lvl6pPr>
            <a:lvl7pPr marL="2743200" indent="0" eaLnBrk="1" latinLnBrk="0" hangingPunct="1">
              <a:buNone/>
              <a:defRPr kumimoji="0" lang="de-DE" sz="900"/>
            </a:lvl7pPr>
            <a:lvl8pPr marL="3200400" indent="0" eaLnBrk="1" latinLnBrk="0" hangingPunct="1">
              <a:buNone/>
              <a:defRPr kumimoji="0" lang="de-DE" sz="900"/>
            </a:lvl8pPr>
            <a:lvl9pPr marL="3657600" indent="0" eaLnBrk="1" latinLnBrk="0" hangingPunct="1">
              <a:buNone/>
              <a:defRPr kumimoji="0" lang="de-DE" sz="900"/>
            </a:lvl9pPr>
          </a:lstStyle>
          <a:p>
            <a:pPr lvl="0" eaLnBrk="1" latinLnBrk="0" hangingPunct="1"/>
            <a:r>
              <a:rPr lang="de-DE"/>
              <a:t>Formatvorlagen des Textmasters bearbeiten</a:t>
            </a:r>
          </a:p>
        </p:txBody>
      </p:sp>
    </p:spTree>
    <p:extLst>
      <p:ext uri="{BB962C8B-B14F-4D97-AF65-F5344CB8AC3E}">
        <p14:creationId xmlns:p14="http://schemas.microsoft.com/office/powerpoint/2010/main" val="32497964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AA9063C-D71C-4397-A37D-921F406C7DF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8485B9C-04F3-4369-8F9C-D5D0B02B58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F20FEA0-070B-4E2F-B72F-63486E8BE2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252D96-4C72-4386-B8AB-BAA8DC99578E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1710622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 mit Kreide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Grafik 15"/>
          <p:cNvPicPr>
            <a:picLocks noChangeAspect="1"/>
          </p:cNvPicPr>
          <p:nvPr userDrawn="1"/>
        </p:nvPicPr>
        <p:blipFill rotWithShape="1"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50" b="26201"/>
          <a:stretch/>
        </p:blipFill>
        <p:spPr>
          <a:xfrm>
            <a:off x="306330" y="2695541"/>
            <a:ext cx="8853487" cy="4169529"/>
          </a:xfrm>
          <a:prstGeom prst="rect">
            <a:avLst/>
          </a:prstGeom>
        </p:spPr>
      </p:pic>
      <p:sp>
        <p:nvSpPr>
          <p:cNvPr id="6" name="Rectangle 30"/>
          <p:cNvSpPr>
            <a:spLocks noChangeAspect="1" noChangeArrowheads="1"/>
          </p:cNvSpPr>
          <p:nvPr/>
        </p:nvSpPr>
        <p:spPr bwMode="auto">
          <a:xfrm>
            <a:off x="3175" y="333375"/>
            <a:ext cx="287338" cy="287338"/>
          </a:xfrm>
          <a:prstGeom prst="rect">
            <a:avLst/>
          </a:prstGeom>
          <a:solidFill>
            <a:srgbClr val="DB2F36"/>
          </a:solidFill>
          <a:ln w="9525">
            <a:solidFill>
              <a:srgbClr val="DB2F3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 dirty="0"/>
          </a:p>
        </p:txBody>
      </p:sp>
      <p:sp>
        <p:nvSpPr>
          <p:cNvPr id="7" name="Rectangle 31"/>
          <p:cNvSpPr>
            <a:spLocks noChangeArrowheads="1"/>
          </p:cNvSpPr>
          <p:nvPr/>
        </p:nvSpPr>
        <p:spPr bwMode="auto">
          <a:xfrm>
            <a:off x="3175" y="925513"/>
            <a:ext cx="287338" cy="287337"/>
          </a:xfrm>
          <a:prstGeom prst="rect">
            <a:avLst/>
          </a:prstGeom>
          <a:solidFill>
            <a:srgbClr val="DB2F36"/>
          </a:solidFill>
          <a:ln w="9525">
            <a:solidFill>
              <a:srgbClr val="DB2F3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 dirty="0"/>
          </a:p>
        </p:txBody>
      </p:sp>
      <p:sp>
        <p:nvSpPr>
          <p:cNvPr id="8" name="Rectangle 32"/>
          <p:cNvSpPr>
            <a:spLocks noChangeArrowheads="1"/>
          </p:cNvSpPr>
          <p:nvPr/>
        </p:nvSpPr>
        <p:spPr bwMode="auto">
          <a:xfrm>
            <a:off x="3175" y="1517650"/>
            <a:ext cx="287338" cy="287338"/>
          </a:xfrm>
          <a:prstGeom prst="rect">
            <a:avLst/>
          </a:prstGeom>
          <a:solidFill>
            <a:srgbClr val="DB2F36"/>
          </a:solidFill>
          <a:ln w="9525">
            <a:solidFill>
              <a:srgbClr val="DB2F3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 dirty="0"/>
          </a:p>
        </p:txBody>
      </p:sp>
      <p:sp>
        <p:nvSpPr>
          <p:cNvPr id="9" name="Rectangle 33"/>
          <p:cNvSpPr>
            <a:spLocks noChangeArrowheads="1"/>
          </p:cNvSpPr>
          <p:nvPr/>
        </p:nvSpPr>
        <p:spPr bwMode="auto">
          <a:xfrm>
            <a:off x="3175" y="2109788"/>
            <a:ext cx="287338" cy="287337"/>
          </a:xfrm>
          <a:prstGeom prst="rect">
            <a:avLst/>
          </a:prstGeom>
          <a:solidFill>
            <a:srgbClr val="DB2F36"/>
          </a:solidFill>
          <a:ln w="9525">
            <a:solidFill>
              <a:srgbClr val="DB2F3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 dirty="0"/>
          </a:p>
        </p:txBody>
      </p:sp>
      <p:sp>
        <p:nvSpPr>
          <p:cNvPr id="10" name="Rectangle 34"/>
          <p:cNvSpPr>
            <a:spLocks noChangeArrowheads="1"/>
          </p:cNvSpPr>
          <p:nvPr/>
        </p:nvSpPr>
        <p:spPr bwMode="auto">
          <a:xfrm>
            <a:off x="-3175" y="2701925"/>
            <a:ext cx="287338" cy="287338"/>
          </a:xfrm>
          <a:prstGeom prst="rect">
            <a:avLst/>
          </a:prstGeom>
          <a:solidFill>
            <a:srgbClr val="DB2F36"/>
          </a:solidFill>
          <a:ln w="9525">
            <a:solidFill>
              <a:srgbClr val="DB2F3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 dirty="0"/>
          </a:p>
        </p:txBody>
      </p:sp>
      <p:pic>
        <p:nvPicPr>
          <p:cNvPr id="11" name="Grafik 2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333375"/>
            <a:ext cx="679450" cy="879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487362" y="1979316"/>
            <a:ext cx="8435975" cy="701030"/>
          </a:xfrm>
        </p:spPr>
        <p:txBody>
          <a:bodyPr lIns="0" tIns="0" rIns="0" bIns="0" anchor="b"/>
          <a:lstStyle>
            <a:lvl1pPr marL="0" indent="0">
              <a:spcAft>
                <a:spcPct val="0"/>
              </a:spcAft>
              <a:buFont typeface="Wingdings" pitchFamily="2" charset="2"/>
              <a:buNone/>
              <a:defRPr sz="2400"/>
            </a:lvl1pPr>
          </a:lstStyle>
          <a:p>
            <a:pPr lvl="0"/>
            <a:r>
              <a:rPr lang="de-DE" noProof="0"/>
              <a:t>Formatvorlage des Untertitelmasters durch Klicken bearbeiten</a:t>
            </a:r>
            <a:endParaRPr lang="de-DE" noProof="0" dirty="0"/>
          </a:p>
        </p:txBody>
      </p:sp>
      <p:sp>
        <p:nvSpPr>
          <p:cNvPr id="12329" name="Rectangle 41"/>
          <p:cNvSpPr>
            <a:spLocks noGrp="1" noChangeArrowheads="1"/>
          </p:cNvSpPr>
          <p:nvPr>
            <p:ph type="ctrTitle" sz="quarter"/>
          </p:nvPr>
        </p:nvSpPr>
        <p:spPr>
          <a:xfrm>
            <a:off x="484188" y="620713"/>
            <a:ext cx="7688212" cy="1295400"/>
          </a:xfrm>
        </p:spPr>
        <p:txBody>
          <a:bodyPr lIns="0" rIns="0"/>
          <a:lstStyle>
            <a:lvl1pPr>
              <a:defRPr sz="3600">
                <a:solidFill>
                  <a:srgbClr val="003695"/>
                </a:solidFill>
              </a:defRPr>
            </a:lvl1pPr>
          </a:lstStyle>
          <a:p>
            <a:pPr lvl="0"/>
            <a:r>
              <a:rPr lang="de-DE" noProof="0"/>
              <a:t>Titelmasterformat durch Klicken bearbeiten</a:t>
            </a:r>
            <a:endParaRPr lang="de-DE" noProof="0" dirty="0"/>
          </a:p>
        </p:txBody>
      </p:sp>
      <p:sp>
        <p:nvSpPr>
          <p:cNvPr id="2" name="Rechteck 1"/>
          <p:cNvSpPr/>
          <p:nvPr userDrawn="1"/>
        </p:nvSpPr>
        <p:spPr>
          <a:xfrm>
            <a:off x="336720" y="2713744"/>
            <a:ext cx="2003032" cy="722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15" name="Picture 2"/>
          <p:cNvPicPr>
            <a:picLocks noChangeAspect="1" noChangeArrowheads="1"/>
          </p:cNvPicPr>
          <p:nvPr userDrawn="1"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-240" t="874" r="240" b="874"/>
          <a:stretch/>
        </p:blipFill>
        <p:spPr bwMode="auto">
          <a:xfrm>
            <a:off x="282054" y="2693833"/>
            <a:ext cx="2364504" cy="417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" name="Text Box 7"/>
          <p:cNvSpPr txBox="1">
            <a:spLocks noChangeArrowheads="1"/>
          </p:cNvSpPr>
          <p:nvPr userDrawn="1"/>
        </p:nvSpPr>
        <p:spPr bwMode="auto">
          <a:xfrm>
            <a:off x="496888" y="275273"/>
            <a:ext cx="7343775" cy="2862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r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de-DE" sz="1400" b="1" dirty="0">
                <a:solidFill>
                  <a:srgbClr val="003695"/>
                </a:solidFill>
              </a:rPr>
              <a:t>Hessische</a:t>
            </a:r>
            <a:r>
              <a:rPr lang="de-DE" sz="1400" b="1" baseline="0" dirty="0">
                <a:solidFill>
                  <a:srgbClr val="003695"/>
                </a:solidFill>
              </a:rPr>
              <a:t> Lehrkräfteakademie</a:t>
            </a:r>
            <a:endParaRPr lang="de-DE" sz="1200" dirty="0">
              <a:solidFill>
                <a:srgbClr val="00369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74133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Grafik 15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036" r="1439"/>
          <a:stretch/>
        </p:blipFill>
        <p:spPr>
          <a:xfrm>
            <a:off x="1472759" y="2696542"/>
            <a:ext cx="7671241" cy="4155108"/>
          </a:xfrm>
          <a:prstGeom prst="rect">
            <a:avLst/>
          </a:prstGeom>
        </p:spPr>
      </p:pic>
      <p:sp>
        <p:nvSpPr>
          <p:cNvPr id="6" name="Rectangle 30"/>
          <p:cNvSpPr>
            <a:spLocks noChangeAspect="1" noChangeArrowheads="1"/>
          </p:cNvSpPr>
          <p:nvPr/>
        </p:nvSpPr>
        <p:spPr bwMode="auto">
          <a:xfrm>
            <a:off x="3175" y="333375"/>
            <a:ext cx="287338" cy="287338"/>
          </a:xfrm>
          <a:prstGeom prst="rect">
            <a:avLst/>
          </a:prstGeom>
          <a:solidFill>
            <a:srgbClr val="DB2F36"/>
          </a:solidFill>
          <a:ln w="9525">
            <a:solidFill>
              <a:srgbClr val="DB2F3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 dirty="0"/>
          </a:p>
        </p:txBody>
      </p:sp>
      <p:sp>
        <p:nvSpPr>
          <p:cNvPr id="7" name="Rectangle 31"/>
          <p:cNvSpPr>
            <a:spLocks noChangeArrowheads="1"/>
          </p:cNvSpPr>
          <p:nvPr/>
        </p:nvSpPr>
        <p:spPr bwMode="auto">
          <a:xfrm>
            <a:off x="3175" y="925513"/>
            <a:ext cx="287338" cy="287337"/>
          </a:xfrm>
          <a:prstGeom prst="rect">
            <a:avLst/>
          </a:prstGeom>
          <a:solidFill>
            <a:srgbClr val="DB2F36"/>
          </a:solidFill>
          <a:ln w="9525">
            <a:solidFill>
              <a:srgbClr val="DB2F3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 dirty="0"/>
          </a:p>
        </p:txBody>
      </p:sp>
      <p:sp>
        <p:nvSpPr>
          <p:cNvPr id="8" name="Rectangle 32"/>
          <p:cNvSpPr>
            <a:spLocks noChangeArrowheads="1"/>
          </p:cNvSpPr>
          <p:nvPr/>
        </p:nvSpPr>
        <p:spPr bwMode="auto">
          <a:xfrm>
            <a:off x="3175" y="1517650"/>
            <a:ext cx="287338" cy="287338"/>
          </a:xfrm>
          <a:prstGeom prst="rect">
            <a:avLst/>
          </a:prstGeom>
          <a:solidFill>
            <a:srgbClr val="DB2F36"/>
          </a:solidFill>
          <a:ln w="9525">
            <a:solidFill>
              <a:srgbClr val="DB2F3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 dirty="0"/>
          </a:p>
        </p:txBody>
      </p:sp>
      <p:sp>
        <p:nvSpPr>
          <p:cNvPr id="10" name="Rectangle 34"/>
          <p:cNvSpPr>
            <a:spLocks noChangeArrowheads="1"/>
          </p:cNvSpPr>
          <p:nvPr/>
        </p:nvSpPr>
        <p:spPr bwMode="auto">
          <a:xfrm>
            <a:off x="-3175" y="2701925"/>
            <a:ext cx="287338" cy="287338"/>
          </a:xfrm>
          <a:prstGeom prst="rect">
            <a:avLst/>
          </a:prstGeom>
          <a:solidFill>
            <a:srgbClr val="DB2F36"/>
          </a:solidFill>
          <a:ln w="9525">
            <a:solidFill>
              <a:srgbClr val="DB2F3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 dirty="0"/>
          </a:p>
        </p:txBody>
      </p:sp>
      <p:pic>
        <p:nvPicPr>
          <p:cNvPr id="11" name="Grafik 2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333375"/>
            <a:ext cx="679450" cy="879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487362" y="1979316"/>
            <a:ext cx="8435975" cy="701030"/>
          </a:xfrm>
        </p:spPr>
        <p:txBody>
          <a:bodyPr lIns="0" tIns="0" rIns="0" bIns="0" anchor="b"/>
          <a:lstStyle>
            <a:lvl1pPr marL="0" indent="0">
              <a:spcAft>
                <a:spcPct val="0"/>
              </a:spcAft>
              <a:buFont typeface="Wingdings" pitchFamily="2" charset="2"/>
              <a:buNone/>
              <a:defRPr sz="2400"/>
            </a:lvl1pPr>
          </a:lstStyle>
          <a:p>
            <a:pPr lvl="0"/>
            <a:r>
              <a:rPr lang="de-DE" noProof="0"/>
              <a:t>Formatvorlage des Untertitelmasters durch Klicken bearbeiten</a:t>
            </a:r>
            <a:endParaRPr lang="de-DE" noProof="0" dirty="0"/>
          </a:p>
        </p:txBody>
      </p:sp>
      <p:sp>
        <p:nvSpPr>
          <p:cNvPr id="12329" name="Rectangle 41"/>
          <p:cNvSpPr>
            <a:spLocks noGrp="1" noChangeArrowheads="1"/>
          </p:cNvSpPr>
          <p:nvPr>
            <p:ph type="ctrTitle" sz="quarter"/>
          </p:nvPr>
        </p:nvSpPr>
        <p:spPr>
          <a:xfrm>
            <a:off x="484188" y="620713"/>
            <a:ext cx="7688212" cy="1295400"/>
          </a:xfrm>
        </p:spPr>
        <p:txBody>
          <a:bodyPr lIns="0" rIns="0"/>
          <a:lstStyle>
            <a:lvl1pPr>
              <a:defRPr sz="3600">
                <a:solidFill>
                  <a:srgbClr val="003695"/>
                </a:solidFill>
              </a:defRPr>
            </a:lvl1pPr>
          </a:lstStyle>
          <a:p>
            <a:pPr lvl="0"/>
            <a:r>
              <a:rPr lang="de-DE" noProof="0"/>
              <a:t>Titelmasterformat durch Klicken bearbeiten</a:t>
            </a:r>
            <a:endParaRPr lang="de-DE" noProof="0" dirty="0"/>
          </a:p>
        </p:txBody>
      </p:sp>
      <p:sp>
        <p:nvSpPr>
          <p:cNvPr id="2" name="Rechteck 1"/>
          <p:cNvSpPr/>
          <p:nvPr userDrawn="1"/>
        </p:nvSpPr>
        <p:spPr>
          <a:xfrm>
            <a:off x="336720" y="2713744"/>
            <a:ext cx="2003032" cy="722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15" name="Picture 2"/>
          <p:cNvPicPr>
            <a:picLocks noChangeAspect="1" noChangeArrowheads="1"/>
          </p:cNvPicPr>
          <p:nvPr userDrawn="1"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-240" t="874" r="240" b="874"/>
          <a:stretch/>
        </p:blipFill>
        <p:spPr bwMode="auto">
          <a:xfrm>
            <a:off x="282055" y="2697161"/>
            <a:ext cx="2352675" cy="415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" name="Rectangle 32"/>
          <p:cNvSpPr>
            <a:spLocks noChangeArrowheads="1"/>
          </p:cNvSpPr>
          <p:nvPr userDrawn="1"/>
        </p:nvSpPr>
        <p:spPr bwMode="auto">
          <a:xfrm>
            <a:off x="2849" y="2109787"/>
            <a:ext cx="287338" cy="287338"/>
          </a:xfrm>
          <a:prstGeom prst="rect">
            <a:avLst/>
          </a:prstGeom>
          <a:solidFill>
            <a:srgbClr val="DB2F36"/>
          </a:solidFill>
          <a:ln w="9525">
            <a:solidFill>
              <a:srgbClr val="DB2F3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 dirty="0"/>
          </a:p>
        </p:txBody>
      </p:sp>
      <p:sp>
        <p:nvSpPr>
          <p:cNvPr id="19" name="Text Box 7"/>
          <p:cNvSpPr txBox="1">
            <a:spLocks noChangeArrowheads="1"/>
          </p:cNvSpPr>
          <p:nvPr userDrawn="1"/>
        </p:nvSpPr>
        <p:spPr bwMode="auto">
          <a:xfrm>
            <a:off x="496888" y="275273"/>
            <a:ext cx="7343775" cy="2862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r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de-DE" sz="1400" b="1" dirty="0">
                <a:solidFill>
                  <a:srgbClr val="003695"/>
                </a:solidFill>
              </a:rPr>
              <a:t>Hessische</a:t>
            </a:r>
            <a:r>
              <a:rPr lang="de-DE" sz="1400" b="1" baseline="0" dirty="0">
                <a:solidFill>
                  <a:srgbClr val="003695"/>
                </a:solidFill>
              </a:rPr>
              <a:t> Lehrkräfteakademie</a:t>
            </a:r>
            <a:endParaRPr lang="de-DE" sz="1200" dirty="0">
              <a:solidFill>
                <a:srgbClr val="00369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89939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 mit eigenem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hteck 15"/>
          <p:cNvSpPr/>
          <p:nvPr userDrawn="1"/>
        </p:nvSpPr>
        <p:spPr>
          <a:xfrm>
            <a:off x="300446" y="2696540"/>
            <a:ext cx="8851646" cy="4176000"/>
          </a:xfrm>
          <a:prstGeom prst="rect">
            <a:avLst/>
          </a:prstGeom>
          <a:solidFill>
            <a:srgbClr val="FF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dirty="0"/>
              <a:t>[</a:t>
            </a:r>
            <a:r>
              <a:rPr lang="de-DE" sz="3600" baseline="0" dirty="0"/>
              <a:t> eigenes Bild einfügen ]</a:t>
            </a:r>
            <a:endParaRPr lang="de-DE" sz="3600" dirty="0"/>
          </a:p>
        </p:txBody>
      </p:sp>
      <p:sp>
        <p:nvSpPr>
          <p:cNvPr id="6" name="Rectangle 30"/>
          <p:cNvSpPr>
            <a:spLocks noChangeAspect="1" noChangeArrowheads="1"/>
          </p:cNvSpPr>
          <p:nvPr/>
        </p:nvSpPr>
        <p:spPr bwMode="auto">
          <a:xfrm>
            <a:off x="3175" y="333375"/>
            <a:ext cx="287338" cy="287338"/>
          </a:xfrm>
          <a:prstGeom prst="rect">
            <a:avLst/>
          </a:prstGeom>
          <a:solidFill>
            <a:srgbClr val="DB2F36"/>
          </a:solidFill>
          <a:ln w="9525">
            <a:solidFill>
              <a:srgbClr val="DB2F3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 dirty="0"/>
          </a:p>
        </p:txBody>
      </p:sp>
      <p:sp>
        <p:nvSpPr>
          <p:cNvPr id="7" name="Rectangle 31"/>
          <p:cNvSpPr>
            <a:spLocks noChangeArrowheads="1"/>
          </p:cNvSpPr>
          <p:nvPr/>
        </p:nvSpPr>
        <p:spPr bwMode="auto">
          <a:xfrm>
            <a:off x="3175" y="925513"/>
            <a:ext cx="287338" cy="287337"/>
          </a:xfrm>
          <a:prstGeom prst="rect">
            <a:avLst/>
          </a:prstGeom>
          <a:solidFill>
            <a:srgbClr val="DB2F36"/>
          </a:solidFill>
          <a:ln w="9525">
            <a:solidFill>
              <a:srgbClr val="DB2F3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 dirty="0"/>
          </a:p>
        </p:txBody>
      </p:sp>
      <p:sp>
        <p:nvSpPr>
          <p:cNvPr id="8" name="Rectangle 32"/>
          <p:cNvSpPr>
            <a:spLocks noChangeArrowheads="1"/>
          </p:cNvSpPr>
          <p:nvPr/>
        </p:nvSpPr>
        <p:spPr bwMode="auto">
          <a:xfrm>
            <a:off x="3175" y="1517650"/>
            <a:ext cx="287338" cy="287338"/>
          </a:xfrm>
          <a:prstGeom prst="rect">
            <a:avLst/>
          </a:prstGeom>
          <a:solidFill>
            <a:srgbClr val="DB2F36"/>
          </a:solidFill>
          <a:ln w="9525">
            <a:solidFill>
              <a:srgbClr val="DB2F3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 dirty="0"/>
          </a:p>
        </p:txBody>
      </p:sp>
      <p:sp>
        <p:nvSpPr>
          <p:cNvPr id="9" name="Rectangle 33"/>
          <p:cNvSpPr>
            <a:spLocks noChangeArrowheads="1"/>
          </p:cNvSpPr>
          <p:nvPr/>
        </p:nvSpPr>
        <p:spPr bwMode="auto">
          <a:xfrm>
            <a:off x="3175" y="2109788"/>
            <a:ext cx="287338" cy="287337"/>
          </a:xfrm>
          <a:prstGeom prst="rect">
            <a:avLst/>
          </a:prstGeom>
          <a:solidFill>
            <a:srgbClr val="DB2F36"/>
          </a:solidFill>
          <a:ln w="9525">
            <a:solidFill>
              <a:srgbClr val="DB2F3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 dirty="0"/>
          </a:p>
        </p:txBody>
      </p:sp>
      <p:sp>
        <p:nvSpPr>
          <p:cNvPr id="10" name="Rectangle 34"/>
          <p:cNvSpPr>
            <a:spLocks noChangeArrowheads="1"/>
          </p:cNvSpPr>
          <p:nvPr/>
        </p:nvSpPr>
        <p:spPr bwMode="auto">
          <a:xfrm>
            <a:off x="-3175" y="2701925"/>
            <a:ext cx="287338" cy="287338"/>
          </a:xfrm>
          <a:prstGeom prst="rect">
            <a:avLst/>
          </a:prstGeom>
          <a:solidFill>
            <a:srgbClr val="DB2F36"/>
          </a:solidFill>
          <a:ln w="9525">
            <a:solidFill>
              <a:srgbClr val="DB2F3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 dirty="0"/>
          </a:p>
        </p:txBody>
      </p:sp>
      <p:pic>
        <p:nvPicPr>
          <p:cNvPr id="11" name="Grafik 2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333375"/>
            <a:ext cx="679450" cy="879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487362" y="1979316"/>
            <a:ext cx="8435975" cy="701030"/>
          </a:xfrm>
        </p:spPr>
        <p:txBody>
          <a:bodyPr lIns="0" tIns="0" rIns="0" bIns="0" anchor="b"/>
          <a:lstStyle>
            <a:lvl1pPr marL="0" indent="0">
              <a:spcAft>
                <a:spcPct val="0"/>
              </a:spcAft>
              <a:buFont typeface="Wingdings" pitchFamily="2" charset="2"/>
              <a:buNone/>
              <a:defRPr sz="2400"/>
            </a:lvl1pPr>
          </a:lstStyle>
          <a:p>
            <a:pPr lvl="0"/>
            <a:r>
              <a:rPr lang="de-DE" noProof="0"/>
              <a:t>Formatvorlage des Untertitelmasters durch Klicken bearbeiten</a:t>
            </a:r>
            <a:endParaRPr lang="de-DE" noProof="0" dirty="0"/>
          </a:p>
        </p:txBody>
      </p:sp>
      <p:sp>
        <p:nvSpPr>
          <p:cNvPr id="12329" name="Rectangle 41"/>
          <p:cNvSpPr>
            <a:spLocks noGrp="1" noChangeArrowheads="1"/>
          </p:cNvSpPr>
          <p:nvPr>
            <p:ph type="ctrTitle" sz="quarter"/>
          </p:nvPr>
        </p:nvSpPr>
        <p:spPr>
          <a:xfrm>
            <a:off x="484188" y="620713"/>
            <a:ext cx="7688212" cy="1295400"/>
          </a:xfrm>
        </p:spPr>
        <p:txBody>
          <a:bodyPr lIns="0" rIns="0"/>
          <a:lstStyle>
            <a:lvl1pPr>
              <a:defRPr sz="3600">
                <a:solidFill>
                  <a:srgbClr val="003695"/>
                </a:solidFill>
              </a:defRPr>
            </a:lvl1pPr>
          </a:lstStyle>
          <a:p>
            <a:pPr lvl="0"/>
            <a:r>
              <a:rPr lang="de-DE" noProof="0"/>
              <a:t>Titelmasterformat durch Klicken bearbeiten</a:t>
            </a:r>
            <a:endParaRPr lang="de-DE" noProof="0" dirty="0"/>
          </a:p>
        </p:txBody>
      </p:sp>
      <p:sp>
        <p:nvSpPr>
          <p:cNvPr id="2" name="Rechteck 1"/>
          <p:cNvSpPr/>
          <p:nvPr userDrawn="1"/>
        </p:nvSpPr>
        <p:spPr>
          <a:xfrm>
            <a:off x="336720" y="2713744"/>
            <a:ext cx="2003032" cy="722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15" name="Picture 2"/>
          <p:cNvPicPr>
            <a:picLocks noChangeAspect="1" noChangeArrowheads="1"/>
          </p:cNvPicPr>
          <p:nvPr userDrawn="1"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-240" t="874" r="240" b="874"/>
          <a:stretch/>
        </p:blipFill>
        <p:spPr bwMode="auto">
          <a:xfrm>
            <a:off x="273963" y="2697162"/>
            <a:ext cx="2352675" cy="41753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Text Box 7"/>
          <p:cNvSpPr txBox="1">
            <a:spLocks noChangeArrowheads="1"/>
          </p:cNvSpPr>
          <p:nvPr userDrawn="1"/>
        </p:nvSpPr>
        <p:spPr bwMode="auto">
          <a:xfrm>
            <a:off x="496888" y="275273"/>
            <a:ext cx="7343775" cy="2862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r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de-DE" sz="1400" b="1" dirty="0">
                <a:solidFill>
                  <a:srgbClr val="003695"/>
                </a:solidFill>
              </a:rPr>
              <a:t>Hessische</a:t>
            </a:r>
            <a:r>
              <a:rPr lang="de-DE" sz="1400" b="1" baseline="0" dirty="0">
                <a:solidFill>
                  <a:srgbClr val="003695"/>
                </a:solidFill>
              </a:rPr>
              <a:t> Lehrkräfteakademie</a:t>
            </a:r>
            <a:endParaRPr lang="de-DE" sz="1200" dirty="0">
              <a:solidFill>
                <a:srgbClr val="00369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92471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ndard-Text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1813" y="893763"/>
            <a:ext cx="8432800" cy="984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rgbClr val="003695"/>
                </a:solidFill>
              </a:defRPr>
            </a:lvl1pPr>
          </a:lstStyle>
          <a:p>
            <a:pPr lvl="0"/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28" name="Rectangle 19"/>
          <p:cNvSpPr>
            <a:spLocks noGrp="1" noChangeArrowheads="1"/>
          </p:cNvSpPr>
          <p:nvPr>
            <p:ph type="dt" sz="quarter" idx="10"/>
          </p:nvPr>
        </p:nvSpPr>
        <p:spPr>
          <a:xfrm>
            <a:off x="7380288" y="6450013"/>
            <a:ext cx="1576387" cy="292100"/>
          </a:xfrm>
          <a:prstGeom prst="rect">
            <a:avLst/>
          </a:prstGeom>
        </p:spPr>
        <p:txBody>
          <a:bodyPr anchor="b" anchorCtr="0"/>
          <a:lstStyle>
            <a:lvl1pPr algn="r" eaLnBrk="0" hangingPunct="0">
              <a:defRPr sz="1200" smtClean="0">
                <a:ea typeface="ＭＳ Ｐゴシック" pitchFamily="34" charset="-128"/>
              </a:defRPr>
            </a:lvl1pPr>
          </a:lstStyle>
          <a:p>
            <a:pPr>
              <a:defRPr/>
            </a:pPr>
            <a:r>
              <a:rPr lang="de-DE" dirty="0"/>
              <a:t>00. Monat 20XX</a:t>
            </a:r>
          </a:p>
        </p:txBody>
      </p:sp>
      <p:sp>
        <p:nvSpPr>
          <p:cNvPr id="29" name="Rectangle 20"/>
          <p:cNvSpPr>
            <a:spLocks noGrp="1" noChangeArrowheads="1"/>
          </p:cNvSpPr>
          <p:nvPr>
            <p:ph type="ftr" sz="quarter" idx="11"/>
          </p:nvPr>
        </p:nvSpPr>
        <p:spPr>
          <a:xfrm>
            <a:off x="1331913" y="6453188"/>
            <a:ext cx="5976937" cy="288925"/>
          </a:xfrm>
          <a:prstGeom prst="rect">
            <a:avLst/>
          </a:prstGeom>
        </p:spPr>
        <p:txBody>
          <a:bodyPr anchor="b" anchorCtr="0"/>
          <a:lstStyle>
            <a:lvl1pPr eaLnBrk="0" hangingPunct="0">
              <a:defRPr sz="1200" smtClean="0">
                <a:ea typeface="ＭＳ Ｐゴシック" pitchFamily="34" charset="-128"/>
              </a:defRPr>
            </a:lvl1pPr>
          </a:lstStyle>
          <a:p>
            <a:pPr algn="r">
              <a:defRPr/>
            </a:pPr>
            <a:r>
              <a:rPr lang="de-DE" dirty="0"/>
              <a:t>&lt;Name, Titel, Ort der Präsentation&gt;</a:t>
            </a:r>
          </a:p>
        </p:txBody>
      </p:sp>
      <p:sp>
        <p:nvSpPr>
          <p:cNvPr id="30" name="Rectangle 2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552450" y="6453188"/>
            <a:ext cx="706438" cy="300037"/>
          </a:xfrm>
          <a:prstGeom prst="rect">
            <a:avLst/>
          </a:prstGeom>
        </p:spPr>
        <p:txBody>
          <a:bodyPr/>
          <a:lstStyle>
            <a:lvl1pPr eaLnBrk="0" hangingPunct="0">
              <a:defRPr sz="1400" b="1" smtClean="0">
                <a:solidFill>
                  <a:schemeClr val="bg1">
                    <a:lumMod val="50000"/>
                  </a:schemeClr>
                </a:solidFill>
                <a:ea typeface="ＭＳ Ｐゴシック" pitchFamily="34" charset="-128"/>
              </a:defRPr>
            </a:lvl1pPr>
          </a:lstStyle>
          <a:p>
            <a:pPr>
              <a:defRPr/>
            </a:pPr>
            <a:fld id="{EF82B18D-C707-4786-8163-FFCD341314AB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  <p:sp>
        <p:nvSpPr>
          <p:cNvPr id="36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541338" y="2060575"/>
            <a:ext cx="8410575" cy="432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604323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ndardfolie mit Hintergr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 userDrawn="1"/>
        </p:nvSpPr>
        <p:spPr>
          <a:xfrm>
            <a:off x="296862" y="923925"/>
            <a:ext cx="8847137" cy="1224000"/>
          </a:xfrm>
          <a:prstGeom prst="rect">
            <a:avLst/>
          </a:prstGeom>
          <a:gradFill flip="none" rotWithShape="1">
            <a:gsLst>
              <a:gs pos="0">
                <a:srgbClr val="004B95"/>
              </a:gs>
              <a:gs pos="100000">
                <a:srgbClr val="F6F6FF"/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2" name="Rechteck 21"/>
          <p:cNvSpPr/>
          <p:nvPr userDrawn="1"/>
        </p:nvSpPr>
        <p:spPr>
          <a:xfrm>
            <a:off x="293365" y="2106613"/>
            <a:ext cx="8845872" cy="4271540"/>
          </a:xfrm>
          <a:prstGeom prst="rect">
            <a:avLst/>
          </a:prstGeom>
          <a:gradFill flip="none" rotWithShape="1">
            <a:gsLst>
              <a:gs pos="0">
                <a:srgbClr val="004B95"/>
              </a:gs>
              <a:gs pos="100000">
                <a:srgbClr val="F6F6FF"/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4" name="Picture 12" descr="BL_Logo_2010_klein_rgb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1738" y="333375"/>
            <a:ext cx="1400175" cy="28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1813" y="893763"/>
            <a:ext cx="8432800" cy="984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rgbClr val="003695"/>
                </a:solidFill>
              </a:defRPr>
            </a:lvl1pPr>
          </a:lstStyle>
          <a:p>
            <a:pPr lvl="0"/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11" name="Rectangle 19"/>
          <p:cNvSpPr>
            <a:spLocks noGrp="1" noChangeArrowheads="1"/>
          </p:cNvSpPr>
          <p:nvPr>
            <p:ph type="dt" sz="quarter" idx="10"/>
          </p:nvPr>
        </p:nvSpPr>
        <p:spPr>
          <a:xfrm>
            <a:off x="7380288" y="6450013"/>
            <a:ext cx="1576387" cy="292100"/>
          </a:xfrm>
          <a:prstGeom prst="rect">
            <a:avLst/>
          </a:prstGeom>
        </p:spPr>
        <p:txBody>
          <a:bodyPr anchor="b" anchorCtr="0"/>
          <a:lstStyle>
            <a:lvl1pPr algn="r" eaLnBrk="0" hangingPunct="0">
              <a:defRPr sz="1200" smtClean="0">
                <a:ea typeface="ＭＳ Ｐゴシック" pitchFamily="34" charset="-128"/>
              </a:defRPr>
            </a:lvl1pPr>
          </a:lstStyle>
          <a:p>
            <a:pPr>
              <a:defRPr/>
            </a:pPr>
            <a:r>
              <a:rPr lang="de-DE" dirty="0"/>
              <a:t>00. Monat 20XX</a:t>
            </a:r>
          </a:p>
        </p:txBody>
      </p:sp>
      <p:sp>
        <p:nvSpPr>
          <p:cNvPr id="12" name="Rectangle 20"/>
          <p:cNvSpPr>
            <a:spLocks noGrp="1" noChangeArrowheads="1"/>
          </p:cNvSpPr>
          <p:nvPr>
            <p:ph type="ftr" sz="quarter" idx="11"/>
          </p:nvPr>
        </p:nvSpPr>
        <p:spPr>
          <a:xfrm>
            <a:off x="1331913" y="6453188"/>
            <a:ext cx="5976937" cy="288925"/>
          </a:xfrm>
          <a:prstGeom prst="rect">
            <a:avLst/>
          </a:prstGeom>
        </p:spPr>
        <p:txBody>
          <a:bodyPr anchor="b" anchorCtr="0"/>
          <a:lstStyle>
            <a:lvl1pPr eaLnBrk="0" hangingPunct="0">
              <a:defRPr sz="1200" smtClean="0">
                <a:ea typeface="ＭＳ Ｐゴシック" pitchFamily="34" charset="-128"/>
              </a:defRPr>
            </a:lvl1pPr>
          </a:lstStyle>
          <a:p>
            <a:pPr algn="r">
              <a:defRPr/>
            </a:pPr>
            <a:r>
              <a:rPr lang="de-DE" dirty="0"/>
              <a:t>&lt;Name, Titel, Ort der Präsentation&gt;</a:t>
            </a:r>
          </a:p>
        </p:txBody>
      </p:sp>
      <p:sp>
        <p:nvSpPr>
          <p:cNvPr id="13" name="Rectangle 2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552450" y="6453188"/>
            <a:ext cx="706438" cy="300037"/>
          </a:xfrm>
          <a:prstGeom prst="rect">
            <a:avLst/>
          </a:prstGeom>
        </p:spPr>
        <p:txBody>
          <a:bodyPr/>
          <a:lstStyle>
            <a:lvl1pPr eaLnBrk="0" hangingPunct="0">
              <a:defRPr sz="1400" b="1" smtClean="0">
                <a:solidFill>
                  <a:schemeClr val="bg1">
                    <a:lumMod val="50000"/>
                  </a:schemeClr>
                </a:solidFill>
                <a:ea typeface="ＭＳ Ｐゴシック" pitchFamily="34" charset="-128"/>
              </a:defRPr>
            </a:lvl1pPr>
          </a:lstStyle>
          <a:p>
            <a:pPr>
              <a:defRPr/>
            </a:pPr>
            <a:fld id="{EF82B18D-C707-4786-8163-FFCD341314AB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  <p:sp>
        <p:nvSpPr>
          <p:cNvPr id="16" name="Rectangle 30"/>
          <p:cNvSpPr>
            <a:spLocks noChangeAspect="1" noChangeArrowheads="1"/>
          </p:cNvSpPr>
          <p:nvPr userDrawn="1"/>
        </p:nvSpPr>
        <p:spPr bwMode="auto">
          <a:xfrm>
            <a:off x="3175" y="333375"/>
            <a:ext cx="287338" cy="287338"/>
          </a:xfrm>
          <a:prstGeom prst="rect">
            <a:avLst/>
          </a:prstGeom>
          <a:solidFill>
            <a:srgbClr val="DB2F36"/>
          </a:solidFill>
          <a:ln w="9525">
            <a:solidFill>
              <a:srgbClr val="DB2F3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 dirty="0"/>
          </a:p>
        </p:txBody>
      </p:sp>
      <p:sp>
        <p:nvSpPr>
          <p:cNvPr id="17" name="Rectangle 31"/>
          <p:cNvSpPr>
            <a:spLocks noChangeArrowheads="1"/>
          </p:cNvSpPr>
          <p:nvPr userDrawn="1"/>
        </p:nvSpPr>
        <p:spPr bwMode="auto">
          <a:xfrm>
            <a:off x="3175" y="925513"/>
            <a:ext cx="287338" cy="287337"/>
          </a:xfrm>
          <a:prstGeom prst="rect">
            <a:avLst/>
          </a:prstGeom>
          <a:solidFill>
            <a:srgbClr val="DB2F36"/>
          </a:solidFill>
          <a:ln w="9525">
            <a:solidFill>
              <a:srgbClr val="DB2F3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 dirty="0"/>
          </a:p>
        </p:txBody>
      </p:sp>
      <p:sp>
        <p:nvSpPr>
          <p:cNvPr id="18" name="Rectangle 32"/>
          <p:cNvSpPr>
            <a:spLocks noChangeArrowheads="1"/>
          </p:cNvSpPr>
          <p:nvPr userDrawn="1"/>
        </p:nvSpPr>
        <p:spPr bwMode="auto">
          <a:xfrm>
            <a:off x="3175" y="1517650"/>
            <a:ext cx="287338" cy="287338"/>
          </a:xfrm>
          <a:prstGeom prst="rect">
            <a:avLst/>
          </a:prstGeom>
          <a:solidFill>
            <a:srgbClr val="DB2F36"/>
          </a:solidFill>
          <a:ln w="9525">
            <a:solidFill>
              <a:srgbClr val="DB2F3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 dirty="0"/>
          </a:p>
        </p:txBody>
      </p:sp>
      <p:sp>
        <p:nvSpPr>
          <p:cNvPr id="19" name="Rectangle 33"/>
          <p:cNvSpPr>
            <a:spLocks noChangeArrowheads="1"/>
          </p:cNvSpPr>
          <p:nvPr userDrawn="1"/>
        </p:nvSpPr>
        <p:spPr bwMode="auto">
          <a:xfrm>
            <a:off x="3175" y="2109788"/>
            <a:ext cx="287338" cy="287337"/>
          </a:xfrm>
          <a:prstGeom prst="rect">
            <a:avLst/>
          </a:prstGeom>
          <a:solidFill>
            <a:srgbClr val="DB2F36"/>
          </a:solidFill>
          <a:ln w="9525">
            <a:solidFill>
              <a:srgbClr val="DB2F3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 dirty="0"/>
          </a:p>
        </p:txBody>
      </p:sp>
      <p:sp>
        <p:nvSpPr>
          <p:cNvPr id="20" name="Rectangle 34"/>
          <p:cNvSpPr>
            <a:spLocks noChangeArrowheads="1"/>
          </p:cNvSpPr>
          <p:nvPr userDrawn="1"/>
        </p:nvSpPr>
        <p:spPr bwMode="auto">
          <a:xfrm>
            <a:off x="3175" y="2701925"/>
            <a:ext cx="287338" cy="287338"/>
          </a:xfrm>
          <a:prstGeom prst="rect">
            <a:avLst/>
          </a:prstGeom>
          <a:solidFill>
            <a:srgbClr val="DB2F36"/>
          </a:solidFill>
          <a:ln w="9525">
            <a:solidFill>
              <a:srgbClr val="DB2F3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 dirty="0"/>
          </a:p>
        </p:txBody>
      </p:sp>
      <p:sp>
        <p:nvSpPr>
          <p:cNvPr id="23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541338" y="2109788"/>
            <a:ext cx="8410575" cy="427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25" name="Text Box 7"/>
          <p:cNvSpPr txBox="1">
            <a:spLocks noChangeArrowheads="1"/>
          </p:cNvSpPr>
          <p:nvPr userDrawn="1"/>
        </p:nvSpPr>
        <p:spPr bwMode="auto">
          <a:xfrm>
            <a:off x="496888" y="275273"/>
            <a:ext cx="7343775" cy="2862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r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de-DE" sz="1400" b="1" dirty="0">
                <a:solidFill>
                  <a:srgbClr val="003695"/>
                </a:solidFill>
              </a:rPr>
              <a:t>Hessische</a:t>
            </a:r>
            <a:r>
              <a:rPr lang="de-DE" sz="1400" b="1" baseline="0" dirty="0">
                <a:solidFill>
                  <a:srgbClr val="003695"/>
                </a:solidFill>
              </a:rPr>
              <a:t> Lehrkräfteakademie</a:t>
            </a:r>
            <a:endParaRPr lang="de-DE" sz="1200" dirty="0">
              <a:solidFill>
                <a:srgbClr val="00369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50992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folie zweispalt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00. Monat 20XX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>
              <a:defRPr/>
            </a:pPr>
            <a:r>
              <a:rPr lang="de-DE" dirty="0"/>
              <a:t>&lt;Name, Titel, Ort der Präsentation&gt;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82B18D-C707-4786-8163-FFCD341314AB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4853429" y="2060848"/>
            <a:ext cx="4102670" cy="432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idx="13"/>
          </p:nvPr>
        </p:nvSpPr>
        <p:spPr bwMode="auto">
          <a:xfrm>
            <a:off x="539552" y="2060848"/>
            <a:ext cx="4102670" cy="432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463932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folie nur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00. Monat 20XX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>
              <a:defRPr/>
            </a:pPr>
            <a:r>
              <a:rPr lang="de-DE" dirty="0"/>
              <a:t>&lt;Name, Titel, Ort der Präsentation&gt;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82B18D-C707-4786-8163-FFCD341314AB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03434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o-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00. Monat 20XX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>
              <a:defRPr/>
            </a:pPr>
            <a:r>
              <a:rPr lang="de-DE" dirty="0"/>
              <a:t>&lt;Name, Titel, Ort der Präsentation&gt;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82B18D-C707-4786-8163-FFCD341314AB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587621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1813" y="893763"/>
            <a:ext cx="8432800" cy="984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/>
              <a:t>Titelmasterformat durch Klicken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41338" y="2060575"/>
            <a:ext cx="8410575" cy="432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pic>
        <p:nvPicPr>
          <p:cNvPr id="1028" name="Picture 12" descr="BL_Logo_2010_klein_rgb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2213" y="333375"/>
            <a:ext cx="1400175" cy="28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029" name="Gruppieren 2"/>
          <p:cNvGrpSpPr>
            <a:grpSpLocks/>
          </p:cNvGrpSpPr>
          <p:nvPr/>
        </p:nvGrpSpPr>
        <p:grpSpPr bwMode="auto">
          <a:xfrm>
            <a:off x="0" y="333375"/>
            <a:ext cx="290513" cy="2655888"/>
            <a:chOff x="0" y="333375"/>
            <a:chExt cx="290513" cy="2655888"/>
          </a:xfrm>
        </p:grpSpPr>
        <p:sp>
          <p:nvSpPr>
            <p:cNvPr id="1034" name="Rectangle 13"/>
            <p:cNvSpPr>
              <a:spLocks noChangeAspect="1" noChangeArrowheads="1"/>
            </p:cNvSpPr>
            <p:nvPr/>
          </p:nvSpPr>
          <p:spPr bwMode="auto">
            <a:xfrm>
              <a:off x="3175" y="333375"/>
              <a:ext cx="287338" cy="287338"/>
            </a:xfrm>
            <a:prstGeom prst="rect">
              <a:avLst/>
            </a:prstGeom>
            <a:solidFill>
              <a:srgbClr val="DB2F36"/>
            </a:solidFill>
            <a:ln w="9525">
              <a:solidFill>
                <a:srgbClr val="DB2F36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de-DE" dirty="0"/>
            </a:p>
          </p:txBody>
        </p:sp>
        <p:sp>
          <p:nvSpPr>
            <p:cNvPr id="1035" name="Rectangle 14"/>
            <p:cNvSpPr>
              <a:spLocks noChangeArrowheads="1"/>
            </p:cNvSpPr>
            <p:nvPr/>
          </p:nvSpPr>
          <p:spPr bwMode="auto">
            <a:xfrm>
              <a:off x="3175" y="925513"/>
              <a:ext cx="287338" cy="287337"/>
            </a:xfrm>
            <a:prstGeom prst="rect">
              <a:avLst/>
            </a:prstGeom>
            <a:solidFill>
              <a:srgbClr val="DB2F36"/>
            </a:solidFill>
            <a:ln w="9525">
              <a:solidFill>
                <a:srgbClr val="DB2F36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de-DE" dirty="0"/>
            </a:p>
          </p:txBody>
        </p:sp>
        <p:sp>
          <p:nvSpPr>
            <p:cNvPr id="1036" name="Rectangle 15"/>
            <p:cNvSpPr>
              <a:spLocks noChangeArrowheads="1"/>
            </p:cNvSpPr>
            <p:nvPr/>
          </p:nvSpPr>
          <p:spPr bwMode="auto">
            <a:xfrm>
              <a:off x="1588" y="1517650"/>
              <a:ext cx="287337" cy="287338"/>
            </a:xfrm>
            <a:prstGeom prst="rect">
              <a:avLst/>
            </a:prstGeom>
            <a:solidFill>
              <a:srgbClr val="DB2F36"/>
            </a:solidFill>
            <a:ln w="9525">
              <a:solidFill>
                <a:srgbClr val="DB2F36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de-DE" dirty="0"/>
            </a:p>
          </p:txBody>
        </p:sp>
        <p:sp>
          <p:nvSpPr>
            <p:cNvPr id="1037" name="Rectangle 16"/>
            <p:cNvSpPr>
              <a:spLocks noChangeArrowheads="1"/>
            </p:cNvSpPr>
            <p:nvPr/>
          </p:nvSpPr>
          <p:spPr bwMode="auto">
            <a:xfrm>
              <a:off x="0" y="2109788"/>
              <a:ext cx="287338" cy="287337"/>
            </a:xfrm>
            <a:prstGeom prst="rect">
              <a:avLst/>
            </a:prstGeom>
            <a:solidFill>
              <a:srgbClr val="DB2F36"/>
            </a:solidFill>
            <a:ln w="9525">
              <a:solidFill>
                <a:srgbClr val="DB2F36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de-DE" dirty="0"/>
            </a:p>
          </p:txBody>
        </p:sp>
        <p:sp>
          <p:nvSpPr>
            <p:cNvPr id="1038" name="Rectangle 17"/>
            <p:cNvSpPr>
              <a:spLocks noChangeArrowheads="1"/>
            </p:cNvSpPr>
            <p:nvPr/>
          </p:nvSpPr>
          <p:spPr bwMode="auto">
            <a:xfrm>
              <a:off x="1588" y="2701925"/>
              <a:ext cx="287337" cy="287338"/>
            </a:xfrm>
            <a:prstGeom prst="rect">
              <a:avLst/>
            </a:prstGeom>
            <a:solidFill>
              <a:srgbClr val="DB2F36"/>
            </a:solidFill>
            <a:ln w="9525">
              <a:solidFill>
                <a:srgbClr val="DB2F36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de-DE" dirty="0"/>
            </a:p>
          </p:txBody>
        </p:sp>
      </p:grpSp>
      <p:sp>
        <p:nvSpPr>
          <p:cNvPr id="15" name="Rectangle 19"/>
          <p:cNvSpPr>
            <a:spLocks noGrp="1" noChangeArrowheads="1"/>
          </p:cNvSpPr>
          <p:nvPr>
            <p:ph type="dt" sz="quarter" idx="2"/>
          </p:nvPr>
        </p:nvSpPr>
        <p:spPr>
          <a:xfrm>
            <a:off x="7380288" y="6450013"/>
            <a:ext cx="1576387" cy="292100"/>
          </a:xfrm>
          <a:prstGeom prst="rect">
            <a:avLst/>
          </a:prstGeom>
        </p:spPr>
        <p:txBody>
          <a:bodyPr/>
          <a:lstStyle>
            <a:lvl1pPr algn="r" eaLnBrk="0" hangingPunct="0">
              <a:defRPr sz="1200" smtClean="0">
                <a:ea typeface="ＭＳ Ｐゴシック" pitchFamily="34" charset="-128"/>
              </a:defRPr>
            </a:lvl1pPr>
          </a:lstStyle>
          <a:p>
            <a:pPr>
              <a:defRPr/>
            </a:pPr>
            <a:r>
              <a:rPr lang="de-DE" dirty="0"/>
              <a:t>00. Monat 20XX</a:t>
            </a:r>
          </a:p>
        </p:txBody>
      </p:sp>
      <p:sp>
        <p:nvSpPr>
          <p:cNvPr id="16" name="Rectangle 20"/>
          <p:cNvSpPr>
            <a:spLocks noGrp="1" noChangeArrowheads="1"/>
          </p:cNvSpPr>
          <p:nvPr>
            <p:ph type="ftr" sz="quarter" idx="3"/>
          </p:nvPr>
        </p:nvSpPr>
        <p:spPr>
          <a:xfrm>
            <a:off x="1331913" y="6453188"/>
            <a:ext cx="5976937" cy="288925"/>
          </a:xfrm>
          <a:prstGeom prst="rect">
            <a:avLst/>
          </a:prstGeom>
        </p:spPr>
        <p:txBody>
          <a:bodyPr/>
          <a:lstStyle>
            <a:lvl1pPr eaLnBrk="0" hangingPunct="0">
              <a:defRPr sz="1200" smtClean="0">
                <a:ea typeface="ＭＳ Ｐゴシック" pitchFamily="34" charset="-128"/>
              </a:defRPr>
            </a:lvl1pPr>
          </a:lstStyle>
          <a:p>
            <a:pPr algn="r">
              <a:defRPr/>
            </a:pPr>
            <a:r>
              <a:rPr lang="de-DE" dirty="0"/>
              <a:t>&lt;Name, Titel, Ort der Präsentation&gt;</a:t>
            </a:r>
          </a:p>
        </p:txBody>
      </p:sp>
      <p:sp>
        <p:nvSpPr>
          <p:cNvPr id="17" name="Rectangle 21"/>
          <p:cNvSpPr>
            <a:spLocks noGrp="1" noChangeArrowheads="1"/>
          </p:cNvSpPr>
          <p:nvPr>
            <p:ph type="sldNum" sz="quarter" idx="4"/>
          </p:nvPr>
        </p:nvSpPr>
        <p:spPr>
          <a:xfrm>
            <a:off x="552450" y="6453188"/>
            <a:ext cx="706438" cy="300037"/>
          </a:xfrm>
          <a:prstGeom prst="rect">
            <a:avLst/>
          </a:prstGeom>
        </p:spPr>
        <p:txBody>
          <a:bodyPr/>
          <a:lstStyle>
            <a:lvl1pPr eaLnBrk="0" hangingPunct="0">
              <a:defRPr sz="1400" b="1" smtClean="0">
                <a:solidFill>
                  <a:schemeClr val="bg1">
                    <a:lumMod val="50000"/>
                  </a:schemeClr>
                </a:solidFill>
                <a:ea typeface="ＭＳ Ｐゴシック" pitchFamily="34" charset="-128"/>
              </a:defRPr>
            </a:lvl1pPr>
          </a:lstStyle>
          <a:p>
            <a:pPr>
              <a:defRPr/>
            </a:pPr>
            <a:fld id="{EF82B18D-C707-4786-8163-FFCD341314AB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  <p:sp>
        <p:nvSpPr>
          <p:cNvPr id="18" name="Text Box 7"/>
          <p:cNvSpPr txBox="1">
            <a:spLocks noChangeArrowheads="1"/>
          </p:cNvSpPr>
          <p:nvPr userDrawn="1"/>
        </p:nvSpPr>
        <p:spPr bwMode="auto">
          <a:xfrm>
            <a:off x="496888" y="275273"/>
            <a:ext cx="7343775" cy="2862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r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de-DE" sz="1400" b="1" dirty="0">
                <a:solidFill>
                  <a:srgbClr val="003695"/>
                </a:solidFill>
              </a:rPr>
              <a:t>Hessische</a:t>
            </a:r>
            <a:r>
              <a:rPr lang="de-DE" sz="1400" b="1" baseline="0" dirty="0">
                <a:solidFill>
                  <a:srgbClr val="003695"/>
                </a:solidFill>
              </a:rPr>
              <a:t> Lehrkräfteakademie</a:t>
            </a:r>
            <a:endParaRPr lang="de-DE" sz="1200" dirty="0">
              <a:solidFill>
                <a:srgbClr val="003695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71" r:id="rId2"/>
    <p:sldLayoutId id="2147483673" r:id="rId3"/>
    <p:sldLayoutId id="2147483675" r:id="rId4"/>
    <p:sldLayoutId id="2147483670" r:id="rId5"/>
    <p:sldLayoutId id="2147483666" r:id="rId6"/>
    <p:sldLayoutId id="2147483676" r:id="rId7"/>
    <p:sldLayoutId id="2147483677" r:id="rId8"/>
    <p:sldLayoutId id="2147483680" r:id="rId9"/>
    <p:sldLayoutId id="2147483682" r:id="rId10"/>
    <p:sldLayoutId id="2147483678" r:id="rId11"/>
    <p:sldLayoutId id="2147483681" r:id="rId12"/>
    <p:sldLayoutId id="2147483683" r:id="rId13"/>
  </p:sldLayoutIdLst>
  <p:hf sldNum="0"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3695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3399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3399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3399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3399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3399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3399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3399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3399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0"/>
        </a:spcBef>
        <a:spcAft>
          <a:spcPct val="15000"/>
        </a:spcAft>
        <a:buClr>
          <a:srgbClr val="003399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10000"/>
        </a:spcBef>
        <a:spcAft>
          <a:spcPct val="10000"/>
        </a:spcAft>
        <a:buClr>
          <a:srgbClr val="F00000"/>
        </a:buClr>
        <a:buSzPct val="100000"/>
        <a:buFont typeface="Arial" pitchFamily="34" charset="0"/>
        <a:buChar char="»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0"/>
        </a:spcBef>
        <a:spcAft>
          <a:spcPct val="0"/>
        </a:spcAft>
        <a:buClrTx/>
        <a:buFont typeface="Symbol" pitchFamily="18" charset="2"/>
        <a:buChar char="-"/>
        <a:defRPr sz="16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10000"/>
        </a:spcBef>
        <a:spcAft>
          <a:spcPct val="10000"/>
        </a:spcAft>
        <a:buClr>
          <a:schemeClr val="tx1"/>
        </a:buClr>
        <a:buChar char="•"/>
        <a:defRPr sz="14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10000"/>
        </a:spcBef>
        <a:spcAft>
          <a:spcPct val="10000"/>
        </a:spcAft>
        <a:buSzPct val="75000"/>
        <a:buFont typeface="Courier New" pitchFamily="49" charset="0"/>
        <a:buChar char="o"/>
        <a:defRPr sz="12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10000"/>
        </a:spcBef>
        <a:spcAft>
          <a:spcPct val="10000"/>
        </a:spcAft>
        <a:buChar char="•"/>
        <a:defRPr sz="12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10000"/>
        </a:spcBef>
        <a:spcAft>
          <a:spcPct val="10000"/>
        </a:spcAft>
        <a:buChar char="•"/>
        <a:defRPr sz="12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10000"/>
        </a:spcBef>
        <a:spcAft>
          <a:spcPct val="10000"/>
        </a:spcAft>
        <a:buChar char="•"/>
        <a:defRPr sz="12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10000"/>
        </a:spcBef>
        <a:spcAft>
          <a:spcPct val="10000"/>
        </a:spcAft>
        <a:buChar char="•"/>
        <a:defRPr sz="12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tertitel 1"/>
          <p:cNvSpPr>
            <a:spLocks noGrp="1"/>
          </p:cNvSpPr>
          <p:nvPr>
            <p:ph type="subTitle" idx="1"/>
          </p:nvPr>
        </p:nvSpPr>
        <p:spPr>
          <a:xfrm>
            <a:off x="469607" y="1862821"/>
            <a:ext cx="8435975" cy="701030"/>
          </a:xfrm>
        </p:spPr>
        <p:txBody>
          <a:bodyPr/>
          <a:lstStyle/>
          <a:p>
            <a:r>
              <a:rPr lang="de-DE" sz="2000" dirty="0"/>
              <a:t>Novellierte Ausbildung nach dem Hessischen Lehrerbildungsgesetz (</a:t>
            </a:r>
            <a:r>
              <a:rPr lang="de-DE" sz="2000" dirty="0" err="1"/>
              <a:t>HLbG</a:t>
            </a:r>
            <a:r>
              <a:rPr lang="de-DE" sz="2000" dirty="0"/>
              <a:t>)</a:t>
            </a:r>
            <a:r>
              <a:rPr lang="de-DE" dirty="0"/>
              <a:t>, </a:t>
            </a:r>
            <a:r>
              <a:rPr lang="de-DE" sz="2000" dirty="0"/>
              <a:t>gültig  ab Einstellungstermin November 2022</a:t>
            </a:r>
          </a:p>
        </p:txBody>
      </p:sp>
      <p:sp>
        <p:nvSpPr>
          <p:cNvPr id="3" name="Titel 2"/>
          <p:cNvSpPr>
            <a:spLocks noGrp="1"/>
          </p:cNvSpPr>
          <p:nvPr>
            <p:ph type="ctrTitle" sz="quarter"/>
          </p:nvPr>
        </p:nvSpPr>
        <p:spPr>
          <a:xfrm>
            <a:off x="469607" y="620688"/>
            <a:ext cx="7688212" cy="1224136"/>
          </a:xfrm>
        </p:spPr>
        <p:txBody>
          <a:bodyPr/>
          <a:lstStyle/>
          <a:p>
            <a:r>
              <a:rPr lang="de-DE" dirty="0"/>
              <a:t>Strukturmodell</a:t>
            </a:r>
            <a:br>
              <a:rPr lang="de-DE" dirty="0"/>
            </a:br>
            <a:r>
              <a:rPr lang="de-DE" dirty="0"/>
              <a:t>Studienseminar GHRF GI</a:t>
            </a:r>
            <a:endParaRPr lang="de-DE" sz="2000" dirty="0"/>
          </a:p>
        </p:txBody>
      </p:sp>
    </p:spTree>
    <p:extLst>
      <p:ext uri="{BB962C8B-B14F-4D97-AF65-F5344CB8AC3E}">
        <p14:creationId xmlns:p14="http://schemas.microsoft.com/office/powerpoint/2010/main" val="24009806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24579" y="521592"/>
            <a:ext cx="8432800" cy="569594"/>
          </a:xfrm>
        </p:spPr>
        <p:txBody>
          <a:bodyPr/>
          <a:lstStyle/>
          <a:p>
            <a:r>
              <a:rPr lang="de-DE" sz="2800" dirty="0"/>
              <a:t>Strukturmodell – GHRF GI</a:t>
            </a:r>
            <a:r>
              <a:rPr lang="de-DE" dirty="0"/>
              <a:t> </a:t>
            </a:r>
            <a:r>
              <a:rPr lang="de-DE" sz="1200" dirty="0"/>
              <a:t>(M=Modul, bewertet; V=Veranstaltung, unbewertet)</a:t>
            </a:r>
            <a:endParaRPr lang="de-DE" dirty="0"/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80607870"/>
              </p:ext>
            </p:extLst>
          </p:nvPr>
        </p:nvGraphicFramePr>
        <p:xfrm>
          <a:off x="509745" y="1262707"/>
          <a:ext cx="8410575" cy="511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Abgerundetes Rechteck 4"/>
          <p:cNvSpPr/>
          <p:nvPr/>
        </p:nvSpPr>
        <p:spPr>
          <a:xfrm>
            <a:off x="1972016" y="2069346"/>
            <a:ext cx="1974252" cy="576064"/>
          </a:xfrm>
          <a:prstGeom prst="round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/>
              <a:t>M Fach 1</a:t>
            </a:r>
          </a:p>
          <a:p>
            <a:pPr algn="ctr"/>
            <a:r>
              <a:rPr lang="de-DE" sz="1200" b="1" dirty="0"/>
              <a:t>(20 h / 2 UB)</a:t>
            </a:r>
          </a:p>
        </p:txBody>
      </p:sp>
      <p:sp>
        <p:nvSpPr>
          <p:cNvPr id="7" name="Abgerundetes Rechteck 6"/>
          <p:cNvSpPr/>
          <p:nvPr/>
        </p:nvSpPr>
        <p:spPr>
          <a:xfrm>
            <a:off x="1972016" y="2735103"/>
            <a:ext cx="1974252" cy="576064"/>
          </a:xfrm>
          <a:prstGeom prst="round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/>
              <a:t>M Fach 2 </a:t>
            </a:r>
            <a:r>
              <a:rPr lang="de-DE" sz="1200" b="1" dirty="0"/>
              <a:t>(bzw. </a:t>
            </a:r>
            <a:r>
              <a:rPr lang="de-DE" sz="1200" b="1" dirty="0" err="1"/>
              <a:t>Fö</a:t>
            </a:r>
            <a:r>
              <a:rPr lang="de-DE" sz="1200" b="1" dirty="0"/>
              <a:t>)</a:t>
            </a:r>
          </a:p>
          <a:p>
            <a:pPr algn="ctr"/>
            <a:r>
              <a:rPr lang="de-DE" b="1" dirty="0"/>
              <a:t> </a:t>
            </a:r>
            <a:r>
              <a:rPr lang="de-DE" sz="1200" b="1" dirty="0"/>
              <a:t>(20 h / 2 UB)</a:t>
            </a:r>
          </a:p>
        </p:txBody>
      </p:sp>
      <p:sp>
        <p:nvSpPr>
          <p:cNvPr id="9" name="Abgerundetes Rechteck 8"/>
          <p:cNvSpPr/>
          <p:nvPr/>
        </p:nvSpPr>
        <p:spPr>
          <a:xfrm>
            <a:off x="1966572" y="3413978"/>
            <a:ext cx="2004751" cy="576064"/>
          </a:xfrm>
          <a:prstGeom prst="round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/>
              <a:t>M Diversität</a:t>
            </a:r>
          </a:p>
          <a:p>
            <a:pPr algn="ctr"/>
            <a:r>
              <a:rPr lang="de-DE" sz="1200" b="1" dirty="0"/>
              <a:t>(20 h / 2 UB)</a:t>
            </a:r>
          </a:p>
        </p:txBody>
      </p:sp>
      <p:sp>
        <p:nvSpPr>
          <p:cNvPr id="10" name="Abgerundetes Rechteck 9"/>
          <p:cNvSpPr/>
          <p:nvPr/>
        </p:nvSpPr>
        <p:spPr>
          <a:xfrm>
            <a:off x="4423814" y="3399193"/>
            <a:ext cx="1974252" cy="576064"/>
          </a:xfrm>
          <a:prstGeom prst="round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b="1" dirty="0"/>
              <a:t>M Diagnostizieren, Fördern, Beurteilen</a:t>
            </a:r>
            <a:endParaRPr lang="de-DE" b="1" dirty="0"/>
          </a:p>
          <a:p>
            <a:pPr algn="ctr"/>
            <a:r>
              <a:rPr lang="de-DE" sz="1200" b="1" dirty="0"/>
              <a:t>(20 h / 2 UB)</a:t>
            </a:r>
          </a:p>
        </p:txBody>
      </p:sp>
      <p:sp>
        <p:nvSpPr>
          <p:cNvPr id="11" name="Abgerundetes Rechteck 10"/>
          <p:cNvSpPr/>
          <p:nvPr/>
        </p:nvSpPr>
        <p:spPr>
          <a:xfrm>
            <a:off x="6895949" y="2102315"/>
            <a:ext cx="1939099" cy="576063"/>
          </a:xfrm>
          <a:prstGeom prst="round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b="1" dirty="0"/>
              <a:t>M Lernprozesse</a:t>
            </a:r>
          </a:p>
          <a:p>
            <a:pPr algn="ctr"/>
            <a:r>
              <a:rPr lang="de-DE" sz="1200" b="1" dirty="0"/>
              <a:t>(20 h / 2 UB)</a:t>
            </a:r>
          </a:p>
        </p:txBody>
      </p:sp>
      <p:sp>
        <p:nvSpPr>
          <p:cNvPr id="12" name="Abgerundetes Rechteck 11"/>
          <p:cNvSpPr/>
          <p:nvPr/>
        </p:nvSpPr>
        <p:spPr>
          <a:xfrm rot="16200000">
            <a:off x="7480620" y="2774508"/>
            <a:ext cx="792088" cy="1961430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de-DE" b="1" dirty="0"/>
              <a:t>Zweite Staatsprüfung</a:t>
            </a:r>
          </a:p>
          <a:p>
            <a:pPr algn="ctr"/>
            <a:r>
              <a:rPr lang="de-DE" sz="1200" b="1" dirty="0"/>
              <a:t>ab 15.10./15.04.</a:t>
            </a:r>
          </a:p>
        </p:txBody>
      </p:sp>
      <p:sp>
        <p:nvSpPr>
          <p:cNvPr id="13" name="Abgerundetes Rechteck 12"/>
          <p:cNvSpPr/>
          <p:nvPr/>
        </p:nvSpPr>
        <p:spPr>
          <a:xfrm>
            <a:off x="1943422" y="4041020"/>
            <a:ext cx="2004751" cy="231366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/>
              <a:t>V EBB </a:t>
            </a:r>
            <a:r>
              <a:rPr lang="de-DE" sz="1200" b="1" dirty="0"/>
              <a:t>(20 h)</a:t>
            </a:r>
          </a:p>
        </p:txBody>
      </p:sp>
      <p:sp>
        <p:nvSpPr>
          <p:cNvPr id="14" name="Abgerundetes Rechteck 13"/>
          <p:cNvSpPr/>
          <p:nvPr/>
        </p:nvSpPr>
        <p:spPr>
          <a:xfrm>
            <a:off x="546389" y="4379797"/>
            <a:ext cx="8321200" cy="504526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800" b="1" dirty="0"/>
              <a:t>V INN </a:t>
            </a:r>
            <a:r>
              <a:rPr lang="de-DE" sz="1200" b="1" dirty="0"/>
              <a:t>(30 h) Innovieren in Unterricht und Schule mit dem Schwerpunkt bildungspolitisch relevanter Fragestellungen</a:t>
            </a:r>
            <a:endParaRPr lang="de-DE" sz="1100" b="1" dirty="0"/>
          </a:p>
        </p:txBody>
      </p:sp>
      <p:sp>
        <p:nvSpPr>
          <p:cNvPr id="15" name="Abgerundetes Rechteck 14"/>
          <p:cNvSpPr/>
          <p:nvPr/>
        </p:nvSpPr>
        <p:spPr>
          <a:xfrm>
            <a:off x="546389" y="4970083"/>
            <a:ext cx="8288659" cy="291631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/>
              <a:t>V BRH </a:t>
            </a:r>
            <a:r>
              <a:rPr lang="de-DE" sz="1800" b="1" dirty="0"/>
              <a:t>(50 h) </a:t>
            </a:r>
            <a:r>
              <a:rPr lang="de-DE" b="1" dirty="0"/>
              <a:t>Beratung und Reflexion beruflicher Handlungssituationen</a:t>
            </a:r>
            <a:endParaRPr lang="de-DE" sz="1200" b="1" dirty="0"/>
          </a:p>
        </p:txBody>
      </p:sp>
      <p:sp>
        <p:nvSpPr>
          <p:cNvPr id="16" name="Abgerundetes Rechteck 15"/>
          <p:cNvSpPr/>
          <p:nvPr/>
        </p:nvSpPr>
        <p:spPr>
          <a:xfrm>
            <a:off x="526875" y="5324226"/>
            <a:ext cx="8288659" cy="291631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/>
              <a:t>fortlaufendes Portfolio</a:t>
            </a:r>
          </a:p>
        </p:txBody>
      </p:sp>
      <p:sp>
        <p:nvSpPr>
          <p:cNvPr id="17" name="Abgerundetes Rechteck 16"/>
          <p:cNvSpPr/>
          <p:nvPr/>
        </p:nvSpPr>
        <p:spPr>
          <a:xfrm>
            <a:off x="611740" y="2042197"/>
            <a:ext cx="894132" cy="1045413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/>
              <a:t>V EIN</a:t>
            </a:r>
          </a:p>
          <a:p>
            <a:pPr algn="ctr"/>
            <a:r>
              <a:rPr lang="de-DE" sz="1200" b="1" dirty="0"/>
              <a:t> (50 h)</a:t>
            </a:r>
          </a:p>
          <a:p>
            <a:pPr algn="ctr"/>
            <a:endParaRPr lang="de-DE" sz="1200" b="1" dirty="0"/>
          </a:p>
        </p:txBody>
      </p:sp>
      <p:sp>
        <p:nvSpPr>
          <p:cNvPr id="18" name="Rechteck 17"/>
          <p:cNvSpPr/>
          <p:nvPr/>
        </p:nvSpPr>
        <p:spPr>
          <a:xfrm>
            <a:off x="526877" y="5740101"/>
            <a:ext cx="1092795" cy="929259"/>
          </a:xfrm>
          <a:prstGeom prst="rect">
            <a:avLst/>
          </a:prstGeom>
        </p:spPr>
        <p:style>
          <a:ln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r>
              <a:rPr lang="de-DE" sz="1100" b="1" dirty="0"/>
              <a:t>Ausbildungs- </a:t>
            </a:r>
            <a:r>
              <a:rPr lang="de-DE" sz="1100" b="1" dirty="0" err="1"/>
              <a:t>unterricht</a:t>
            </a:r>
            <a:endParaRPr lang="de-DE" sz="1100" b="1" dirty="0"/>
          </a:p>
          <a:p>
            <a:r>
              <a:rPr lang="de-DE" sz="1000" dirty="0"/>
              <a:t>10 U-Std. Hospitationen, angeleiteter U.</a:t>
            </a:r>
          </a:p>
        </p:txBody>
      </p:sp>
      <p:sp>
        <p:nvSpPr>
          <p:cNvPr id="21" name="Abgerundetes Rechteck 20"/>
          <p:cNvSpPr/>
          <p:nvPr/>
        </p:nvSpPr>
        <p:spPr>
          <a:xfrm>
            <a:off x="4423814" y="2084142"/>
            <a:ext cx="1974252" cy="576064"/>
          </a:xfrm>
          <a:prstGeom prst="round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/>
              <a:t>M Fach 1</a:t>
            </a:r>
          </a:p>
          <a:p>
            <a:pPr algn="ctr"/>
            <a:r>
              <a:rPr lang="de-DE" sz="1200" b="1" dirty="0"/>
              <a:t>(20 h / 2 UB)</a:t>
            </a:r>
          </a:p>
        </p:txBody>
      </p:sp>
      <p:sp>
        <p:nvSpPr>
          <p:cNvPr id="22" name="Abgerundetes Rechteck 21"/>
          <p:cNvSpPr/>
          <p:nvPr/>
        </p:nvSpPr>
        <p:spPr>
          <a:xfrm>
            <a:off x="4423814" y="2747133"/>
            <a:ext cx="1974252" cy="576064"/>
          </a:xfrm>
          <a:prstGeom prst="round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/>
              <a:t>M Fach 2</a:t>
            </a:r>
            <a:r>
              <a:rPr lang="de-DE" sz="1000" b="1" dirty="0"/>
              <a:t> </a:t>
            </a:r>
            <a:r>
              <a:rPr lang="de-DE" sz="900" b="1" dirty="0"/>
              <a:t>(bzw.3 o. </a:t>
            </a:r>
            <a:r>
              <a:rPr lang="de-DE" sz="900" b="1" dirty="0" err="1"/>
              <a:t>Fö</a:t>
            </a:r>
            <a:r>
              <a:rPr lang="de-DE" sz="900" b="1" dirty="0"/>
              <a:t>)</a:t>
            </a:r>
          </a:p>
          <a:p>
            <a:pPr algn="ctr"/>
            <a:r>
              <a:rPr lang="de-DE" sz="1200" b="1" dirty="0"/>
              <a:t>(20 h / 2 UB)</a:t>
            </a:r>
          </a:p>
        </p:txBody>
      </p:sp>
      <p:sp>
        <p:nvSpPr>
          <p:cNvPr id="23" name="Rechteck 22"/>
          <p:cNvSpPr/>
          <p:nvPr/>
        </p:nvSpPr>
        <p:spPr>
          <a:xfrm>
            <a:off x="1955000" y="5740101"/>
            <a:ext cx="2088052" cy="929259"/>
          </a:xfrm>
          <a:prstGeom prst="rect">
            <a:avLst/>
          </a:prstGeom>
        </p:spPr>
        <p:style>
          <a:ln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r>
              <a:rPr lang="de-DE" sz="1100" b="1" dirty="0"/>
              <a:t>Ausbildungsunterricht</a:t>
            </a:r>
          </a:p>
          <a:p>
            <a:r>
              <a:rPr lang="de-DE" sz="1000" dirty="0"/>
              <a:t>10-12 U-Std. eigenverantwortlicher Unterricht</a:t>
            </a:r>
          </a:p>
          <a:p>
            <a:r>
              <a:rPr lang="de-DE" sz="1000" dirty="0"/>
              <a:t>davon 2-4 U-Std. betreut  </a:t>
            </a:r>
          </a:p>
          <a:p>
            <a:r>
              <a:rPr lang="de-DE" sz="1000" dirty="0"/>
              <a:t>+ mind. 2 U-Std. Hospitation </a:t>
            </a:r>
          </a:p>
        </p:txBody>
      </p:sp>
      <p:sp>
        <p:nvSpPr>
          <p:cNvPr id="24" name="Rechteck 23"/>
          <p:cNvSpPr/>
          <p:nvPr/>
        </p:nvSpPr>
        <p:spPr>
          <a:xfrm>
            <a:off x="4378380" y="5747692"/>
            <a:ext cx="2065828" cy="929259"/>
          </a:xfrm>
          <a:prstGeom prst="rect">
            <a:avLst/>
          </a:prstGeom>
        </p:spPr>
        <p:style>
          <a:ln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r>
              <a:rPr lang="de-DE" sz="1100" b="1" dirty="0"/>
              <a:t>Ausbildungsunterricht</a:t>
            </a:r>
          </a:p>
          <a:p>
            <a:r>
              <a:rPr lang="de-DE" sz="1000" dirty="0"/>
              <a:t>10-12 U-Std. eigenverantwortlicher Unterricht</a:t>
            </a:r>
          </a:p>
          <a:p>
            <a:r>
              <a:rPr lang="de-DE" sz="1000" dirty="0"/>
              <a:t>davon 2-4 U-Std. betreut  </a:t>
            </a:r>
          </a:p>
          <a:p>
            <a:r>
              <a:rPr lang="de-DE" sz="1000" dirty="0"/>
              <a:t>+ mind. 2 U-Std. Hospitation </a:t>
            </a:r>
          </a:p>
        </p:txBody>
      </p:sp>
      <p:sp>
        <p:nvSpPr>
          <p:cNvPr id="25" name="Rechteck 24"/>
          <p:cNvSpPr/>
          <p:nvPr/>
        </p:nvSpPr>
        <p:spPr>
          <a:xfrm>
            <a:off x="6801760" y="5737300"/>
            <a:ext cx="2065828" cy="929259"/>
          </a:xfrm>
          <a:prstGeom prst="rect">
            <a:avLst/>
          </a:prstGeom>
        </p:spPr>
        <p:style>
          <a:ln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r>
              <a:rPr lang="de-DE" sz="1100" b="1" dirty="0"/>
              <a:t>Ausbildungsunterricht</a:t>
            </a:r>
          </a:p>
          <a:p>
            <a:r>
              <a:rPr lang="de-DE" sz="1000" dirty="0"/>
              <a:t>10-12 U-Std. eigenverantwortlicher Unterricht</a:t>
            </a:r>
          </a:p>
          <a:p>
            <a:r>
              <a:rPr lang="de-DE" sz="1000" dirty="0"/>
              <a:t>davon 2-4 U-Std. betreut  </a:t>
            </a:r>
          </a:p>
          <a:p>
            <a:r>
              <a:rPr lang="de-DE" sz="1000" dirty="0"/>
              <a:t>+ mind. 2 U-Std. Hospitation </a:t>
            </a:r>
          </a:p>
        </p:txBody>
      </p:sp>
      <p:sp>
        <p:nvSpPr>
          <p:cNvPr id="6" name="Abgerundetes Rechteck 12">
            <a:extLst>
              <a:ext uri="{FF2B5EF4-FFF2-40B4-BE49-F238E27FC236}">
                <a16:creationId xmlns:a16="http://schemas.microsoft.com/office/drawing/2014/main" id="{3BFA6A0D-91A5-3C4F-3658-E0DF4BE56F54}"/>
              </a:ext>
            </a:extLst>
          </p:cNvPr>
          <p:cNvSpPr/>
          <p:nvPr/>
        </p:nvSpPr>
        <p:spPr>
          <a:xfrm>
            <a:off x="4434935" y="4048323"/>
            <a:ext cx="1974252" cy="258408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/>
              <a:t>Wahlpflicht </a:t>
            </a:r>
            <a:r>
              <a:rPr lang="de-DE" sz="1200" b="1" dirty="0"/>
              <a:t>(10 h)</a:t>
            </a:r>
          </a:p>
        </p:txBody>
      </p:sp>
    </p:spTree>
    <p:extLst>
      <p:ext uri="{BB962C8B-B14F-4D97-AF65-F5344CB8AC3E}">
        <p14:creationId xmlns:p14="http://schemas.microsoft.com/office/powerpoint/2010/main" val="28089877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1814" y="692696"/>
            <a:ext cx="8432800" cy="609253"/>
          </a:xfrm>
        </p:spPr>
        <p:txBody>
          <a:bodyPr wrap="square" anchor="b">
            <a:normAutofit/>
          </a:bodyPr>
          <a:lstStyle/>
          <a:p>
            <a:r>
              <a:rPr lang="de-DE" dirty="0"/>
              <a:t>V EINFÜHRUNG (50 h)</a:t>
            </a:r>
          </a:p>
        </p:txBody>
      </p:sp>
      <p:graphicFrame>
        <p:nvGraphicFramePr>
          <p:cNvPr id="10" name="Tabelle 10">
            <a:extLst>
              <a:ext uri="{FF2B5EF4-FFF2-40B4-BE49-F238E27FC236}">
                <a16:creationId xmlns:a16="http://schemas.microsoft.com/office/drawing/2014/main" id="{0B77FEE1-233E-D538-B03A-854002DB28F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9142065"/>
              </p:ext>
            </p:extLst>
          </p:nvPr>
        </p:nvGraphicFramePr>
        <p:xfrm>
          <a:off x="611560" y="1397000"/>
          <a:ext cx="8353053" cy="53562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1187">
                  <a:extLst>
                    <a:ext uri="{9D8B030D-6E8A-4147-A177-3AD203B41FA5}">
                      <a16:colId xmlns:a16="http://schemas.microsoft.com/office/drawing/2014/main" val="4039371224"/>
                    </a:ext>
                  </a:extLst>
                </a:gridCol>
                <a:gridCol w="2810933">
                  <a:extLst>
                    <a:ext uri="{9D8B030D-6E8A-4147-A177-3AD203B41FA5}">
                      <a16:colId xmlns:a16="http://schemas.microsoft.com/office/drawing/2014/main" val="1835857034"/>
                    </a:ext>
                  </a:extLst>
                </a:gridCol>
                <a:gridCol w="2810933">
                  <a:extLst>
                    <a:ext uri="{9D8B030D-6E8A-4147-A177-3AD203B41FA5}">
                      <a16:colId xmlns:a16="http://schemas.microsoft.com/office/drawing/2014/main" val="3807866723"/>
                    </a:ext>
                  </a:extLst>
                </a:gridCol>
              </a:tblGrid>
              <a:tr h="561815">
                <a:tc>
                  <a:txBody>
                    <a:bodyPr/>
                    <a:lstStyle/>
                    <a:p>
                      <a:r>
                        <a:rPr lang="de-DE" dirty="0"/>
                        <a:t>Grundschule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Förderschule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HR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0504191"/>
                  </a:ext>
                </a:extLst>
              </a:tr>
              <a:tr h="561815">
                <a:tc>
                  <a:txBody>
                    <a:bodyPr/>
                    <a:lstStyle/>
                    <a:p>
                      <a:r>
                        <a:rPr lang="de-DE" dirty="0"/>
                        <a:t>Einführungstage (10 h)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/>
                        <a:t>Einführungstage (10 h)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/>
                        <a:t>Einführungstage (10 h)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0501999"/>
                  </a:ext>
                </a:extLst>
              </a:tr>
              <a:tr h="339761">
                <a:tc>
                  <a:txBody>
                    <a:bodyPr/>
                    <a:lstStyle/>
                    <a:p>
                      <a:r>
                        <a:rPr lang="de-DE" dirty="0"/>
                        <a:t>Anfangsunterricht Mathematik (7,5 h)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/>
                        <a:t>Anfangsunterricht Mathematik (7,5 h)</a:t>
                      </a:r>
                    </a:p>
                    <a:p>
                      <a:endParaRPr lang="de-DE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de-DE" dirty="0"/>
                        <a:t>Unterrichtssprache Deutsch (15 h)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8434805"/>
                  </a:ext>
                </a:extLst>
              </a:tr>
              <a:tr h="561815">
                <a:tc>
                  <a:txBody>
                    <a:bodyPr/>
                    <a:lstStyle/>
                    <a:p>
                      <a:r>
                        <a:rPr lang="de-DE" dirty="0"/>
                        <a:t>Anfangsunterricht Deutsch (7,5 h)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/>
                        <a:t>Anfangsunterricht Deutsch (7,5 h)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1660587"/>
                  </a:ext>
                </a:extLst>
              </a:tr>
              <a:tr h="561815">
                <a:tc>
                  <a:txBody>
                    <a:bodyPr/>
                    <a:lstStyle/>
                    <a:p>
                      <a:r>
                        <a:rPr lang="de-DE" dirty="0"/>
                        <a:t>Facheinführung 1 (7,5 h)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/>
                        <a:t>Facheinführung 1 (7,5 h)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/>
                        <a:t>Facheinführung 1 (7,5 h)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3279828"/>
                  </a:ext>
                </a:extLst>
              </a:tr>
              <a:tr h="561815">
                <a:tc>
                  <a:txBody>
                    <a:bodyPr/>
                    <a:lstStyle/>
                    <a:p>
                      <a:r>
                        <a:rPr lang="de-DE" dirty="0"/>
                        <a:t>Facheinführung 2 (7,5 h)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/>
                        <a:t>Facheinführung 2 (7,5 h)</a:t>
                      </a:r>
                    </a:p>
                    <a:p>
                      <a:r>
                        <a:rPr lang="de-DE" dirty="0"/>
                        <a:t>(nicht studiertes Fach  D/M)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/>
                        <a:t>Facheinführung 2 (7,5 h)</a:t>
                      </a:r>
                    </a:p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3982579"/>
                  </a:ext>
                </a:extLst>
              </a:tr>
              <a:tr h="561815">
                <a:tc>
                  <a:txBody>
                    <a:bodyPr/>
                    <a:lstStyle/>
                    <a:p>
                      <a:r>
                        <a:rPr lang="de-DE" dirty="0"/>
                        <a:t>Facheinführung 3 (7,5 h)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Facheinführung Förderschule (7,5)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Inklusion in der Sek. 1 (7,5 h)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5561104"/>
                  </a:ext>
                </a:extLst>
              </a:tr>
              <a:tr h="561815">
                <a:tc>
                  <a:txBody>
                    <a:bodyPr/>
                    <a:lstStyle/>
                    <a:p>
                      <a:r>
                        <a:rPr lang="de-DE" dirty="0"/>
                        <a:t>Schulrecht (2,5 h)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Schulrecht (2,5 h)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Schulrecht (2,5 h)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38421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646181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AutoShape 2">
            <a:extLst>
              <a:ext uri="{FF2B5EF4-FFF2-40B4-BE49-F238E27FC236}">
                <a16:creationId xmlns:a16="http://schemas.microsoft.com/office/drawing/2014/main" id="{F79317D1-0A32-4EE3-880A-676BF24720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2384" y="1424720"/>
            <a:ext cx="4679950" cy="4752528"/>
          </a:xfrm>
          <a:prstGeom prst="roundRect">
            <a:avLst>
              <a:gd name="adj" fmla="val 5691"/>
            </a:avLst>
          </a:prstGeom>
          <a:solidFill>
            <a:srgbClr val="66CCFF">
              <a:alpha val="25098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1800" dirty="0"/>
          </a:p>
        </p:txBody>
      </p:sp>
      <p:sp>
        <p:nvSpPr>
          <p:cNvPr id="16387" name="AutoShape 3">
            <a:extLst>
              <a:ext uri="{FF2B5EF4-FFF2-40B4-BE49-F238E27FC236}">
                <a16:creationId xmlns:a16="http://schemas.microsoft.com/office/drawing/2014/main" id="{9F84929C-FE7F-47F6-9628-B60FBEEA49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8195" y="1974907"/>
            <a:ext cx="4105275" cy="2633583"/>
          </a:xfrm>
          <a:prstGeom prst="roundRect">
            <a:avLst>
              <a:gd name="adj" fmla="val 3810"/>
            </a:avLst>
          </a:prstGeom>
          <a:solidFill>
            <a:srgbClr val="66CCFF">
              <a:alpha val="25098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GB" altLang="de-DE" sz="1600" dirty="0"/>
              <a:t>Note für die </a:t>
            </a:r>
            <a:r>
              <a:rPr lang="en-GB" altLang="de-DE" sz="1600" dirty="0" err="1"/>
              <a:t>Leistung</a:t>
            </a:r>
            <a:r>
              <a:rPr lang="en-GB" altLang="de-DE" sz="1600" dirty="0"/>
              <a:t> in der</a:t>
            </a:r>
            <a:br>
              <a:rPr lang="en-GB" altLang="de-DE" sz="1600" dirty="0"/>
            </a:br>
            <a:r>
              <a:rPr lang="en-GB" altLang="de-DE" sz="1600" dirty="0"/>
              <a:t> </a:t>
            </a:r>
            <a:r>
              <a:rPr lang="en-GB" altLang="de-DE" sz="1600" dirty="0" err="1"/>
              <a:t>praktischen</a:t>
            </a:r>
            <a:r>
              <a:rPr lang="en-GB" altLang="de-DE" sz="1600" dirty="0"/>
              <a:t> </a:t>
            </a:r>
            <a:r>
              <a:rPr lang="en-GB" altLang="de-DE" sz="1600" dirty="0" err="1"/>
              <a:t>Unterrichtstätigkeit</a:t>
            </a:r>
            <a:endParaRPr lang="de-DE" altLang="de-DE" sz="1600" dirty="0"/>
          </a:p>
        </p:txBody>
      </p:sp>
      <p:sp>
        <p:nvSpPr>
          <p:cNvPr id="16388" name="Text Box 4">
            <a:extLst>
              <a:ext uri="{FF2B5EF4-FFF2-40B4-BE49-F238E27FC236}">
                <a16:creationId xmlns:a16="http://schemas.microsoft.com/office/drawing/2014/main" id="{756D2802-FCBC-4766-922B-72B729AD6C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6464" y="570638"/>
            <a:ext cx="8135937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de-DE" sz="4000" b="1" dirty="0">
                <a:solidFill>
                  <a:srgbClr val="004B95"/>
                </a:solidFill>
              </a:rPr>
              <a:t>Modulbewertung und Ausgleich</a:t>
            </a:r>
            <a:endParaRPr lang="de-DE" altLang="de-DE" sz="4000" b="1" dirty="0">
              <a:solidFill>
                <a:srgbClr val="004B95"/>
              </a:solidFill>
            </a:endParaRPr>
          </a:p>
        </p:txBody>
      </p:sp>
      <p:sp>
        <p:nvSpPr>
          <p:cNvPr id="16389" name="AutoShape 5">
            <a:extLst>
              <a:ext uri="{FF2B5EF4-FFF2-40B4-BE49-F238E27FC236}">
                <a16:creationId xmlns:a16="http://schemas.microsoft.com/office/drawing/2014/main" id="{635F4BBA-4B28-474D-AB4D-A20874F0D9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5650" y="1268413"/>
            <a:ext cx="4392613" cy="647700"/>
          </a:xfrm>
          <a:prstGeom prst="roundRect">
            <a:avLst>
              <a:gd name="adj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GB" altLang="de-DE" sz="1600" dirty="0"/>
          </a:p>
          <a:p>
            <a:pPr algn="ctr">
              <a:spcBef>
                <a:spcPct val="0"/>
              </a:spcBef>
              <a:buFontTx/>
              <a:buNone/>
            </a:pPr>
            <a:r>
              <a:rPr lang="en-GB" altLang="de-DE" sz="1600" dirty="0" err="1"/>
              <a:t>Modulnote</a:t>
            </a:r>
            <a:endParaRPr lang="de-DE" altLang="de-DE" sz="1600" dirty="0"/>
          </a:p>
        </p:txBody>
      </p:sp>
      <p:sp>
        <p:nvSpPr>
          <p:cNvPr id="16390" name="Text Box 6">
            <a:extLst>
              <a:ext uri="{FF2B5EF4-FFF2-40B4-BE49-F238E27FC236}">
                <a16:creationId xmlns:a16="http://schemas.microsoft.com/office/drawing/2014/main" id="{5555F68B-FA8E-4AEC-931A-05CB51A9B3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2988" y="2060575"/>
            <a:ext cx="1366837" cy="647700"/>
          </a:xfrm>
          <a:prstGeom prst="rect">
            <a:avLst/>
          </a:prstGeom>
          <a:solidFill>
            <a:srgbClr val="66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1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GB" altLang="de-DE" sz="1400" dirty="0"/>
              <a:t>UB 1</a:t>
            </a:r>
          </a:p>
        </p:txBody>
      </p:sp>
      <p:sp>
        <p:nvSpPr>
          <p:cNvPr id="16391" name="AutoShape 7">
            <a:extLst>
              <a:ext uri="{FF2B5EF4-FFF2-40B4-BE49-F238E27FC236}">
                <a16:creationId xmlns:a16="http://schemas.microsoft.com/office/drawing/2014/main" id="{9A4C0D55-C384-46FA-9553-C763C3D275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2988" y="3446945"/>
            <a:ext cx="3744912" cy="865187"/>
          </a:xfrm>
          <a:prstGeom prst="roundRect">
            <a:avLst>
              <a:gd name="adj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GB" altLang="de-DE" sz="1200" dirty="0"/>
              <a:t>-</a:t>
            </a:r>
            <a:r>
              <a:rPr lang="en-GB" altLang="de-DE" sz="1200" dirty="0" err="1"/>
              <a:t>ist</a:t>
            </a:r>
            <a:r>
              <a:rPr lang="en-GB" altLang="de-DE" sz="1200" dirty="0"/>
              <a:t> </a:t>
            </a:r>
            <a:r>
              <a:rPr lang="en-GB" altLang="de-DE" sz="1200" dirty="0" err="1"/>
              <a:t>Grundlage</a:t>
            </a:r>
            <a:r>
              <a:rPr lang="en-GB" altLang="de-DE" sz="1200" dirty="0"/>
              <a:t> der </a:t>
            </a:r>
            <a:r>
              <a:rPr lang="en-GB" altLang="de-DE" sz="1200" dirty="0" err="1"/>
              <a:t>Modulbewertung</a:t>
            </a:r>
            <a:r>
              <a:rPr lang="en-GB" altLang="de-DE" sz="1200" dirty="0"/>
              <a:t>;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GB" altLang="de-DE" sz="1200" dirty="0"/>
              <a:t>-</a:t>
            </a:r>
            <a:r>
              <a:rPr lang="en-GB" altLang="de-DE" sz="1200" dirty="0" err="1"/>
              <a:t>bei</a:t>
            </a:r>
            <a:r>
              <a:rPr lang="en-GB" altLang="de-DE" sz="1200" dirty="0"/>
              <a:t> </a:t>
            </a:r>
            <a:r>
              <a:rPr lang="en-GB" altLang="de-DE" sz="1200" dirty="0" err="1"/>
              <a:t>Bewertung</a:t>
            </a:r>
            <a:r>
              <a:rPr lang="en-GB" altLang="de-DE" sz="1200" dirty="0"/>
              <a:t> </a:t>
            </a:r>
            <a:r>
              <a:rPr lang="en-GB" altLang="de-DE" sz="1200" dirty="0" err="1"/>
              <a:t>mit</a:t>
            </a:r>
            <a:r>
              <a:rPr lang="en-GB" altLang="de-DE" sz="1200" dirty="0"/>
              <a:t> </a:t>
            </a:r>
            <a:r>
              <a:rPr lang="en-GB" altLang="de-DE" sz="1200" dirty="0" err="1"/>
              <a:t>weniger</a:t>
            </a:r>
            <a:r>
              <a:rPr lang="en-GB" altLang="de-DE" sz="1200" dirty="0"/>
              <a:t> </a:t>
            </a:r>
            <a:r>
              <a:rPr lang="en-GB" altLang="de-DE" sz="1200" dirty="0" err="1"/>
              <a:t>als</a:t>
            </a:r>
            <a:r>
              <a:rPr lang="en-GB" altLang="de-DE" sz="1200" dirty="0"/>
              <a:t> 5 </a:t>
            </a:r>
            <a:r>
              <a:rPr lang="en-GB" altLang="de-DE" sz="1200" dirty="0" err="1"/>
              <a:t>Punkten</a:t>
            </a:r>
            <a:br>
              <a:rPr lang="en-GB" altLang="de-DE" sz="1200" dirty="0"/>
            </a:br>
            <a:r>
              <a:rPr lang="en-GB" altLang="de-DE" sz="1200" dirty="0"/>
              <a:t> </a:t>
            </a:r>
            <a:r>
              <a:rPr lang="en-GB" altLang="de-DE" sz="1200" dirty="0" err="1"/>
              <a:t>kann</a:t>
            </a:r>
            <a:r>
              <a:rPr lang="en-GB" altLang="de-DE" sz="1200" dirty="0"/>
              <a:t> </a:t>
            </a:r>
            <a:r>
              <a:rPr lang="en-GB" altLang="de-DE" sz="1200" dirty="0" err="1"/>
              <a:t>auch</a:t>
            </a:r>
            <a:r>
              <a:rPr lang="en-GB" altLang="de-DE" sz="1200" dirty="0"/>
              <a:t> die </a:t>
            </a:r>
            <a:r>
              <a:rPr lang="en-GB" altLang="de-DE" sz="1200" dirty="0" err="1"/>
              <a:t>Modulnote</a:t>
            </a:r>
            <a:r>
              <a:rPr lang="en-GB" altLang="de-DE" sz="1200" dirty="0"/>
              <a:t> </a:t>
            </a:r>
            <a:r>
              <a:rPr lang="en-GB" altLang="de-DE" sz="1200" dirty="0" err="1"/>
              <a:t>nicht</a:t>
            </a:r>
            <a:br>
              <a:rPr lang="en-GB" altLang="de-DE" sz="1200" dirty="0"/>
            </a:br>
            <a:r>
              <a:rPr lang="en-GB" altLang="de-DE" sz="1200" dirty="0"/>
              <a:t> 5 </a:t>
            </a:r>
            <a:r>
              <a:rPr lang="en-GB" altLang="de-DE" sz="1200" dirty="0" err="1"/>
              <a:t>Punkte</a:t>
            </a:r>
            <a:r>
              <a:rPr lang="en-GB" altLang="de-DE" sz="1200" dirty="0"/>
              <a:t> </a:t>
            </a:r>
            <a:r>
              <a:rPr lang="en-GB" altLang="de-DE" sz="1200" dirty="0" err="1"/>
              <a:t>oder</a:t>
            </a:r>
            <a:r>
              <a:rPr lang="en-GB" altLang="de-DE" sz="1200" dirty="0"/>
              <a:t> </a:t>
            </a:r>
            <a:r>
              <a:rPr lang="en-GB" altLang="de-DE" sz="1200" dirty="0" err="1"/>
              <a:t>höher</a:t>
            </a:r>
            <a:r>
              <a:rPr lang="en-GB" altLang="de-DE" sz="1200" dirty="0"/>
              <a:t> sein</a:t>
            </a:r>
            <a:endParaRPr lang="de-DE" altLang="de-DE" sz="1200" dirty="0"/>
          </a:p>
        </p:txBody>
      </p:sp>
      <p:sp>
        <p:nvSpPr>
          <p:cNvPr id="16392" name="Text Box 8">
            <a:extLst>
              <a:ext uri="{FF2B5EF4-FFF2-40B4-BE49-F238E27FC236}">
                <a16:creationId xmlns:a16="http://schemas.microsoft.com/office/drawing/2014/main" id="{7F8C1233-95E9-4C99-8662-69EDBA3282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1063" y="2060575"/>
            <a:ext cx="1366837" cy="647700"/>
          </a:xfrm>
          <a:prstGeom prst="rect">
            <a:avLst/>
          </a:prstGeom>
          <a:solidFill>
            <a:srgbClr val="66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1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de-DE" altLang="de-DE" sz="1400"/>
              <a:t>UB 2</a:t>
            </a:r>
          </a:p>
        </p:txBody>
      </p:sp>
      <p:sp>
        <p:nvSpPr>
          <p:cNvPr id="16393" name="AutoShape 9">
            <a:extLst>
              <a:ext uri="{FF2B5EF4-FFF2-40B4-BE49-F238E27FC236}">
                <a16:creationId xmlns:a16="http://schemas.microsoft.com/office/drawing/2014/main" id="{0603A37C-D4FB-461C-8EAF-6DF658A2AC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5652" y="4961069"/>
            <a:ext cx="4105275" cy="863600"/>
          </a:xfrm>
          <a:prstGeom prst="roundRect">
            <a:avLst>
              <a:gd name="adj" fmla="val 3810"/>
            </a:avLst>
          </a:prstGeom>
          <a:solidFill>
            <a:srgbClr val="66CCFF">
              <a:alpha val="25098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de-DE" altLang="de-DE" sz="1600" dirty="0"/>
              <a:t>mündliche, schriftliche</a:t>
            </a:r>
            <a:br>
              <a:rPr lang="de-DE" altLang="de-DE" sz="1600" dirty="0"/>
            </a:br>
            <a:r>
              <a:rPr lang="de-DE" altLang="de-DE" sz="1600" dirty="0"/>
              <a:t> und sonstige Leistungen</a:t>
            </a:r>
          </a:p>
        </p:txBody>
      </p:sp>
      <p:sp>
        <p:nvSpPr>
          <p:cNvPr id="16394" name="AutoShape 10">
            <a:extLst>
              <a:ext uri="{FF2B5EF4-FFF2-40B4-BE49-F238E27FC236}">
                <a16:creationId xmlns:a16="http://schemas.microsoft.com/office/drawing/2014/main" id="{42A9FEDE-7010-454C-8A9F-94516968B8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89937" y="1412776"/>
            <a:ext cx="3024187" cy="4752527"/>
          </a:xfrm>
          <a:prstGeom prst="roundRect">
            <a:avLst>
              <a:gd name="adj" fmla="val 5671"/>
            </a:avLst>
          </a:prstGeom>
          <a:solidFill>
            <a:schemeClr val="accent2">
              <a:lumMod val="40000"/>
              <a:lumOff val="60000"/>
              <a:alpha val="25098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1800"/>
          </a:p>
        </p:txBody>
      </p:sp>
      <p:sp>
        <p:nvSpPr>
          <p:cNvPr id="16395" name="AutoShape 11">
            <a:extLst>
              <a:ext uri="{FF2B5EF4-FFF2-40B4-BE49-F238E27FC236}">
                <a16:creationId xmlns:a16="http://schemas.microsoft.com/office/drawing/2014/main" id="{B2122479-1A81-47A9-B679-452E760591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51500" y="1268413"/>
            <a:ext cx="2879725" cy="647700"/>
          </a:xfrm>
          <a:prstGeom prst="roundRect">
            <a:avLst>
              <a:gd name="adj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GB" altLang="de-DE" sz="1600" dirty="0"/>
          </a:p>
          <a:p>
            <a:pPr algn="ctr">
              <a:spcBef>
                <a:spcPct val="0"/>
              </a:spcBef>
              <a:buFontTx/>
              <a:buNone/>
            </a:pPr>
            <a:r>
              <a:rPr lang="en-GB" altLang="de-DE" sz="1600" dirty="0" err="1"/>
              <a:t>Modulprüfung</a:t>
            </a:r>
            <a:br>
              <a:rPr lang="en-GB" altLang="de-DE" sz="1600" dirty="0"/>
            </a:br>
            <a:r>
              <a:rPr lang="en-GB" altLang="de-DE" sz="1600" dirty="0"/>
              <a:t>(falls </a:t>
            </a:r>
            <a:r>
              <a:rPr lang="en-GB" altLang="de-DE" sz="1600" dirty="0" err="1"/>
              <a:t>Modulnote</a:t>
            </a:r>
            <a:r>
              <a:rPr lang="en-GB" altLang="de-DE" sz="1600" dirty="0"/>
              <a:t> </a:t>
            </a:r>
            <a:r>
              <a:rPr lang="en-GB" altLang="de-DE" sz="1600" dirty="0" err="1"/>
              <a:t>unter</a:t>
            </a:r>
            <a:r>
              <a:rPr lang="en-GB" altLang="de-DE" sz="1600" dirty="0"/>
              <a:t> 5 Pt.)</a:t>
            </a:r>
            <a:endParaRPr lang="de-DE" altLang="de-DE" sz="1600" dirty="0"/>
          </a:p>
        </p:txBody>
      </p:sp>
      <p:sp>
        <p:nvSpPr>
          <p:cNvPr id="16396" name="Text Box 12">
            <a:extLst>
              <a:ext uri="{FF2B5EF4-FFF2-40B4-BE49-F238E27FC236}">
                <a16:creationId xmlns:a16="http://schemas.microsoft.com/office/drawing/2014/main" id="{1C435C39-C9C4-4F83-B112-6007E55406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51500" y="2060575"/>
            <a:ext cx="2879725" cy="10795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 anchor="ctr" anchorCtr="1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GB" altLang="de-DE" sz="1600" dirty="0" err="1"/>
              <a:t>Lehrprobe</a:t>
            </a:r>
            <a:br>
              <a:rPr lang="en-GB" altLang="de-DE" sz="1600" dirty="0"/>
            </a:br>
            <a:r>
              <a:rPr lang="en-GB" altLang="de-DE" sz="1600" dirty="0"/>
              <a:t> </a:t>
            </a:r>
            <a:r>
              <a:rPr lang="en-GB" altLang="de-DE" sz="1200" dirty="0"/>
              <a:t>(</a:t>
            </a:r>
            <a:r>
              <a:rPr lang="en-GB" altLang="de-DE" sz="1200" dirty="0" err="1"/>
              <a:t>Planung</a:t>
            </a:r>
            <a:r>
              <a:rPr lang="en-GB" altLang="de-DE" sz="1200" dirty="0"/>
              <a:t>, </a:t>
            </a:r>
            <a:r>
              <a:rPr lang="en-GB" altLang="de-DE" sz="1200" dirty="0" err="1"/>
              <a:t>Durchführung</a:t>
            </a:r>
            <a:r>
              <a:rPr lang="en-GB" altLang="de-DE" sz="1200" dirty="0"/>
              <a:t>, Reflexion)</a:t>
            </a:r>
            <a:r>
              <a:rPr lang="en-GB" altLang="de-DE" sz="1600" dirty="0"/>
              <a:t> </a:t>
            </a:r>
            <a:r>
              <a:rPr lang="en-GB" altLang="de-DE" sz="1200" dirty="0" err="1"/>
              <a:t>Zeitpunkt</a:t>
            </a:r>
            <a:r>
              <a:rPr lang="en-GB" altLang="de-DE" sz="1200" dirty="0"/>
              <a:t>: </a:t>
            </a:r>
            <a:r>
              <a:rPr lang="en-GB" altLang="de-DE" sz="1200" dirty="0" err="1"/>
              <a:t>innerhalb</a:t>
            </a:r>
            <a:r>
              <a:rPr lang="en-GB" altLang="de-DE" sz="1200" dirty="0"/>
              <a:t> von</a:t>
            </a:r>
            <a:br>
              <a:rPr lang="en-GB" altLang="de-DE" sz="1200" dirty="0"/>
            </a:br>
            <a:r>
              <a:rPr lang="en-GB" altLang="de-DE" sz="1200" dirty="0"/>
              <a:t>3 </a:t>
            </a:r>
            <a:r>
              <a:rPr lang="en-GB" altLang="de-DE" sz="1200" dirty="0" err="1"/>
              <a:t>Monaten</a:t>
            </a:r>
            <a:r>
              <a:rPr lang="en-GB" altLang="de-DE" sz="1200" dirty="0"/>
              <a:t> </a:t>
            </a:r>
            <a:r>
              <a:rPr lang="en-GB" altLang="de-DE" sz="1200" dirty="0" err="1"/>
              <a:t>nach</a:t>
            </a:r>
            <a:r>
              <a:rPr lang="en-GB" altLang="de-DE" sz="1200" dirty="0"/>
              <a:t> </a:t>
            </a:r>
            <a:r>
              <a:rPr lang="en-GB" altLang="de-DE" sz="1200" dirty="0" err="1"/>
              <a:t>Nichtbestehen</a:t>
            </a:r>
            <a:endParaRPr lang="en-GB" altLang="de-DE" sz="1200" dirty="0"/>
          </a:p>
          <a:p>
            <a:pPr algn="ctr">
              <a:spcBef>
                <a:spcPct val="0"/>
              </a:spcBef>
              <a:buFontTx/>
              <a:buNone/>
            </a:pPr>
            <a:endParaRPr lang="de-DE" altLang="de-DE" sz="1200" dirty="0"/>
          </a:p>
        </p:txBody>
      </p:sp>
      <p:sp>
        <p:nvSpPr>
          <p:cNvPr id="16397" name="AutoShape 13">
            <a:extLst>
              <a:ext uri="{FF2B5EF4-FFF2-40B4-BE49-F238E27FC236}">
                <a16:creationId xmlns:a16="http://schemas.microsoft.com/office/drawing/2014/main" id="{240396D7-F6E1-4FBB-8845-A0D3F73C8D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51500" y="3573462"/>
            <a:ext cx="2881313" cy="2087785"/>
          </a:xfrm>
          <a:prstGeom prst="roundRect">
            <a:avLst>
              <a:gd name="adj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GB" altLang="de-DE" sz="1400" dirty="0" err="1"/>
              <a:t>Ausgleich</a:t>
            </a:r>
            <a:r>
              <a:rPr lang="en-GB" altLang="de-DE" sz="1400" dirty="0"/>
              <a:t>, </a:t>
            </a:r>
            <a:r>
              <a:rPr lang="en-GB" altLang="de-DE" sz="1400" dirty="0" err="1"/>
              <a:t>wenn</a:t>
            </a:r>
            <a:r>
              <a:rPr lang="en-GB" altLang="de-DE" sz="1400" dirty="0"/>
              <a:t> </a:t>
            </a:r>
            <a:r>
              <a:rPr lang="en-GB" altLang="de-DE" sz="1400" dirty="0" err="1"/>
              <a:t>Punktsumme</a:t>
            </a:r>
            <a:br>
              <a:rPr lang="en-GB" altLang="de-DE" sz="1400" dirty="0"/>
            </a:br>
            <a:r>
              <a:rPr lang="en-GB" altLang="de-DE" sz="1400" dirty="0"/>
              <a:t>von </a:t>
            </a:r>
            <a:r>
              <a:rPr lang="en-GB" altLang="de-DE" sz="1400" dirty="0" err="1"/>
              <a:t>Modulnote</a:t>
            </a:r>
            <a:r>
              <a:rPr lang="en-GB" altLang="de-DE" sz="1400" dirty="0"/>
              <a:t> und Modul-</a:t>
            </a:r>
            <a:br>
              <a:rPr lang="en-GB" altLang="de-DE" sz="1400" dirty="0"/>
            </a:br>
            <a:r>
              <a:rPr lang="en-GB" altLang="de-DE" sz="1400" dirty="0" err="1"/>
              <a:t>prüfung</a:t>
            </a:r>
            <a:r>
              <a:rPr lang="en-GB" altLang="de-DE" sz="1400" dirty="0"/>
              <a:t> 10 </a:t>
            </a:r>
            <a:r>
              <a:rPr lang="en-GB" altLang="de-DE" sz="1400" dirty="0" err="1"/>
              <a:t>oder</a:t>
            </a:r>
            <a:r>
              <a:rPr lang="en-GB" altLang="de-DE" sz="1400" dirty="0"/>
              <a:t> </a:t>
            </a:r>
            <a:r>
              <a:rPr lang="en-GB" altLang="de-DE" sz="1400" dirty="0" err="1"/>
              <a:t>mehr</a:t>
            </a:r>
            <a:r>
              <a:rPr lang="en-GB" altLang="de-DE" sz="1400" dirty="0"/>
              <a:t> </a:t>
            </a:r>
            <a:r>
              <a:rPr lang="en-GB" altLang="de-DE" sz="1400" dirty="0" err="1"/>
              <a:t>Punkte</a:t>
            </a:r>
            <a:br>
              <a:rPr lang="en-GB" altLang="de-DE" sz="1400" dirty="0"/>
            </a:br>
            <a:r>
              <a:rPr lang="en-GB" altLang="de-DE" sz="1400" dirty="0" err="1"/>
              <a:t>beträgt</a:t>
            </a:r>
            <a:r>
              <a:rPr lang="en-GB" altLang="de-DE" sz="1400" dirty="0"/>
              <a:t>.</a:t>
            </a:r>
          </a:p>
          <a:p>
            <a:pPr algn="ctr">
              <a:spcBef>
                <a:spcPct val="0"/>
              </a:spcBef>
              <a:buFontTx/>
              <a:buNone/>
            </a:pPr>
            <a:br>
              <a:rPr lang="en-GB" altLang="de-DE" sz="1400" dirty="0"/>
            </a:br>
            <a:endParaRPr lang="en-GB" altLang="de-DE" sz="1400" dirty="0"/>
          </a:p>
          <a:p>
            <a:pPr algn="ctr">
              <a:spcBef>
                <a:spcPct val="0"/>
              </a:spcBef>
              <a:buFontTx/>
              <a:buNone/>
            </a:pPr>
            <a:r>
              <a:rPr lang="en-GB" altLang="de-DE" sz="1400" dirty="0" err="1"/>
              <a:t>höchstens</a:t>
            </a:r>
            <a:r>
              <a:rPr lang="en-GB" altLang="de-DE" sz="1400" dirty="0"/>
              <a:t> </a:t>
            </a:r>
            <a:r>
              <a:rPr lang="en-GB" altLang="de-DE" sz="1400" dirty="0" err="1"/>
              <a:t>zwei</a:t>
            </a:r>
            <a:r>
              <a:rPr lang="en-GB" altLang="de-DE" sz="1400" dirty="0"/>
              <a:t> Module</a:t>
            </a:r>
            <a:br>
              <a:rPr lang="en-GB" altLang="de-DE" sz="1400" dirty="0"/>
            </a:br>
            <a:r>
              <a:rPr lang="en-GB" altLang="de-DE" sz="1400" dirty="0"/>
              <a:t> </a:t>
            </a:r>
            <a:r>
              <a:rPr lang="en-GB" altLang="de-DE" sz="1400" dirty="0" err="1"/>
              <a:t>können</a:t>
            </a:r>
            <a:r>
              <a:rPr lang="en-GB" altLang="de-DE" sz="1400" dirty="0"/>
              <a:t> so </a:t>
            </a:r>
            <a:r>
              <a:rPr lang="en-GB" altLang="de-DE" sz="1400" dirty="0" err="1"/>
              <a:t>ausgeglichen</a:t>
            </a:r>
            <a:r>
              <a:rPr lang="en-GB" altLang="de-DE" sz="1400" dirty="0"/>
              <a:t> </a:t>
            </a:r>
            <a:r>
              <a:rPr lang="en-GB" altLang="de-DE" sz="1400" dirty="0" err="1"/>
              <a:t>werden</a:t>
            </a:r>
            <a:r>
              <a:rPr lang="en-GB" altLang="de-DE" sz="1400" dirty="0"/>
              <a:t>.</a:t>
            </a:r>
            <a:endParaRPr lang="de-DE" altLang="de-DE" sz="1400" dirty="0"/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1FA53B0-BA43-D7B0-8D4E-0C4A274F2A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0507" y="692696"/>
            <a:ext cx="8432800" cy="771002"/>
          </a:xfrm>
        </p:spPr>
        <p:txBody>
          <a:bodyPr/>
          <a:lstStyle/>
          <a:p>
            <a:r>
              <a:rPr lang="de-DE" dirty="0"/>
              <a:t>Bildung der Gesamtnote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1585394-EF2C-0BFE-CF8D-C3FAC0DE90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1338" y="1772816"/>
            <a:ext cx="8410575" cy="4608935"/>
          </a:xfrm>
        </p:spPr>
        <p:txBody>
          <a:bodyPr/>
          <a:lstStyle/>
          <a:p>
            <a:pPr lvl="1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de-DE" sz="2000" b="1" dirty="0">
                <a:latin typeface="+mn-lt"/>
              </a:rPr>
              <a:t>60 % Vorleistung </a:t>
            </a:r>
          </a:p>
          <a:p>
            <a:pPr lvl="2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de-DE" sz="2000" dirty="0">
                <a:latin typeface="+mn-lt"/>
              </a:rPr>
              <a:t>7 bewertete Module + Schulleitungsgutachten</a:t>
            </a:r>
          </a:p>
          <a:p>
            <a:pPr lvl="2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de-DE" sz="2000" dirty="0">
                <a:latin typeface="+mn-lt"/>
              </a:rPr>
              <a:t>multipliziert mit Faktor 1,5</a:t>
            </a:r>
          </a:p>
          <a:p>
            <a:pPr marL="914400" lvl="2" indent="0">
              <a:spcAft>
                <a:spcPts val="0"/>
              </a:spcAft>
              <a:buNone/>
            </a:pPr>
            <a:endParaRPr lang="de-DE" sz="2000" dirty="0">
              <a:latin typeface="+mn-lt"/>
            </a:endParaRP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sz="2000" b="1" dirty="0">
                <a:latin typeface="+mn-lt"/>
              </a:rPr>
              <a:t>40 % Prüfungstag </a:t>
            </a:r>
          </a:p>
          <a:p>
            <a:pPr lvl="2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de-DE" sz="2000" dirty="0">
                <a:solidFill>
                  <a:srgbClr val="FF0000"/>
                </a:solidFill>
                <a:latin typeface="+mn-lt"/>
              </a:rPr>
              <a:t>HR/F:</a:t>
            </a:r>
            <a:r>
              <a:rPr lang="de-DE" sz="2000" dirty="0">
                <a:latin typeface="+mn-lt"/>
              </a:rPr>
              <a:t> 2 unterrichtspraktische Prüfungen (multipliziert mit Faktor 3)</a:t>
            </a:r>
          </a:p>
          <a:p>
            <a:pPr lvl="2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de-DE" sz="2000" dirty="0">
                <a:latin typeface="+mn-lt"/>
              </a:rPr>
              <a:t>Mündliche Prüfung (multipliziert mit Faktor 2)</a:t>
            </a:r>
          </a:p>
          <a:p>
            <a:pPr lvl="2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de-DE" sz="2000" dirty="0">
              <a:latin typeface="+mn-lt"/>
            </a:endParaRPr>
          </a:p>
          <a:p>
            <a:pPr lvl="2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de-DE" sz="2000" dirty="0">
                <a:solidFill>
                  <a:srgbClr val="FF0000"/>
                </a:solidFill>
                <a:latin typeface="+mn-lt"/>
              </a:rPr>
              <a:t>Grundschule:</a:t>
            </a:r>
            <a:r>
              <a:rPr lang="de-DE" sz="2000" dirty="0">
                <a:latin typeface="+mn-lt"/>
              </a:rPr>
              <a:t> 2 unterrichtspraktische Prüfungen + 1 Kolloquium zum Unterrichtsentwurf im 3. Fach (multipliziert mit Faktor 2)</a:t>
            </a:r>
          </a:p>
          <a:p>
            <a:pPr lvl="2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de-DE" sz="2000" dirty="0">
                <a:latin typeface="+mn-lt"/>
              </a:rPr>
              <a:t>Mündliche Prüfung (multipliziert mit Faktor 2)</a:t>
            </a:r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34756120"/>
      </p:ext>
    </p:extLst>
  </p:cSld>
  <p:clrMapOvr>
    <a:masterClrMapping/>
  </p:clrMapOvr>
</p:sld>
</file>

<file path=ppt/theme/theme1.xml><?xml version="1.0" encoding="utf-8"?>
<a:theme xmlns:a="http://schemas.openxmlformats.org/drawingml/2006/main" name="LSA_Grunddesign">
  <a:themeElements>
    <a:clrScheme name="ppt-Vorlage_IQ-Standard_2011 15">
      <a:dk1>
        <a:srgbClr val="000000"/>
      </a:dk1>
      <a:lt1>
        <a:srgbClr val="FFFFFF"/>
      </a:lt1>
      <a:dk2>
        <a:srgbClr val="004B95"/>
      </a:dk2>
      <a:lt2>
        <a:srgbClr val="C0C0C0"/>
      </a:lt2>
      <a:accent1>
        <a:srgbClr val="799BC5"/>
      </a:accent1>
      <a:accent2>
        <a:srgbClr val="DB2D36"/>
      </a:accent2>
      <a:accent3>
        <a:srgbClr val="FFFFFF"/>
      </a:accent3>
      <a:accent4>
        <a:srgbClr val="000000"/>
      </a:accent4>
      <a:accent5>
        <a:srgbClr val="BECBDF"/>
      </a:accent5>
      <a:accent6>
        <a:srgbClr val="C62830"/>
      </a:accent6>
      <a:hlink>
        <a:srgbClr val="004B95"/>
      </a:hlink>
      <a:folHlink>
        <a:srgbClr val="808080"/>
      </a:folHlink>
    </a:clrScheme>
    <a:fontScheme name="ppt-Vorlage_IQ-Standard_201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pt-Vorlage_IQ-Standard_2011 1">
        <a:dk1>
          <a:srgbClr val="25252F"/>
        </a:dk1>
        <a:lt1>
          <a:srgbClr val="9999FF"/>
        </a:lt1>
        <a:dk2>
          <a:srgbClr val="000000"/>
        </a:dk2>
        <a:lt2>
          <a:srgbClr val="FFFFFF"/>
        </a:lt2>
        <a:accent1>
          <a:srgbClr val="3366FF"/>
        </a:accent1>
        <a:accent2>
          <a:srgbClr val="003399"/>
        </a:accent2>
        <a:accent3>
          <a:srgbClr val="AAAAAA"/>
        </a:accent3>
        <a:accent4>
          <a:srgbClr val="8282DA"/>
        </a:accent4>
        <a:accent5>
          <a:srgbClr val="ADB8FF"/>
        </a:accent5>
        <a:accent6>
          <a:srgbClr val="002D8A"/>
        </a:accent6>
        <a:hlink>
          <a:srgbClr val="0099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-Vorlage_IQ-Standard_2011 2">
        <a:dk1>
          <a:srgbClr val="314183"/>
        </a:dk1>
        <a:lt1>
          <a:srgbClr val="FFFFFF"/>
        </a:lt1>
        <a:dk2>
          <a:srgbClr val="0B1E45"/>
        </a:dk2>
        <a:lt2>
          <a:srgbClr val="FFFFFF"/>
        </a:lt2>
        <a:accent1>
          <a:srgbClr val="6666FF"/>
        </a:accent1>
        <a:accent2>
          <a:srgbClr val="0066FF"/>
        </a:accent2>
        <a:accent3>
          <a:srgbClr val="AAABB0"/>
        </a:accent3>
        <a:accent4>
          <a:srgbClr val="DADADA"/>
        </a:accent4>
        <a:accent5>
          <a:srgbClr val="B8B8FF"/>
        </a:accent5>
        <a:accent6>
          <a:srgbClr val="005CE7"/>
        </a:accent6>
        <a:hlink>
          <a:srgbClr val="0066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-Vorlage_IQ-Standard_2011 3">
        <a:dk1>
          <a:srgbClr val="194349"/>
        </a:dk1>
        <a:lt1>
          <a:srgbClr val="FFFFCC"/>
        </a:lt1>
        <a:dk2>
          <a:srgbClr val="006666"/>
        </a:dk2>
        <a:lt2>
          <a:srgbClr val="FFFFFF"/>
        </a:lt2>
        <a:accent1>
          <a:srgbClr val="99CC00"/>
        </a:accent1>
        <a:accent2>
          <a:srgbClr val="00B6B2"/>
        </a:accent2>
        <a:accent3>
          <a:srgbClr val="AAB8B8"/>
        </a:accent3>
        <a:accent4>
          <a:srgbClr val="DADAAE"/>
        </a:accent4>
        <a:accent5>
          <a:srgbClr val="CAE2AA"/>
        </a:accent5>
        <a:accent6>
          <a:srgbClr val="00A5A1"/>
        </a:accent6>
        <a:hlink>
          <a:srgbClr val="669900"/>
        </a:hlink>
        <a:folHlink>
          <a:srgbClr val="66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-Vorlage_IQ-Standard_2011 4">
        <a:dk1>
          <a:srgbClr val="194349"/>
        </a:dk1>
        <a:lt1>
          <a:srgbClr val="FFFFCC"/>
        </a:lt1>
        <a:dk2>
          <a:srgbClr val="0000FF"/>
        </a:dk2>
        <a:lt2>
          <a:srgbClr val="FFFFFF"/>
        </a:lt2>
        <a:accent1>
          <a:srgbClr val="0099FF"/>
        </a:accent1>
        <a:accent2>
          <a:srgbClr val="33CC33"/>
        </a:accent2>
        <a:accent3>
          <a:srgbClr val="AAAAFF"/>
        </a:accent3>
        <a:accent4>
          <a:srgbClr val="DADAAE"/>
        </a:accent4>
        <a:accent5>
          <a:srgbClr val="AACAFF"/>
        </a:accent5>
        <a:accent6>
          <a:srgbClr val="2DB92D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-Vorlage_IQ-Standard_2011 5">
        <a:dk1>
          <a:srgbClr val="194349"/>
        </a:dk1>
        <a:lt1>
          <a:srgbClr val="FFFFCC"/>
        </a:lt1>
        <a:dk2>
          <a:srgbClr val="72A497"/>
        </a:dk2>
        <a:lt2>
          <a:srgbClr val="000000"/>
        </a:lt2>
        <a:accent1>
          <a:srgbClr val="805D32"/>
        </a:accent1>
        <a:accent2>
          <a:srgbClr val="7D2F3C"/>
        </a:accent2>
        <a:accent3>
          <a:srgbClr val="BCCFC9"/>
        </a:accent3>
        <a:accent4>
          <a:srgbClr val="DADAAE"/>
        </a:accent4>
        <a:accent5>
          <a:srgbClr val="C0B6AD"/>
        </a:accent5>
        <a:accent6>
          <a:srgbClr val="712A35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-Vorlage_IQ-Standard_2011 6">
        <a:dk1>
          <a:srgbClr val="1C1C1C"/>
        </a:dk1>
        <a:lt1>
          <a:srgbClr val="FFFFFF"/>
        </a:lt1>
        <a:dk2>
          <a:srgbClr val="710F0F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BB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666699"/>
        </a:hlink>
        <a:folHlink>
          <a:srgbClr val="99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-Vorlage_IQ-Standard_2011 7">
        <a:dk1>
          <a:srgbClr val="336666"/>
        </a:dk1>
        <a:lt1>
          <a:srgbClr val="FFFFFF"/>
        </a:lt1>
        <a:dk2>
          <a:srgbClr val="000000"/>
        </a:dk2>
        <a:lt2>
          <a:srgbClr val="666699"/>
        </a:lt2>
        <a:accent1>
          <a:srgbClr val="99CCCC"/>
        </a:accent1>
        <a:accent2>
          <a:srgbClr val="CCCCCC"/>
        </a:accent2>
        <a:accent3>
          <a:srgbClr val="FFFFFF"/>
        </a:accent3>
        <a:accent4>
          <a:srgbClr val="2A5656"/>
        </a:accent4>
        <a:accent5>
          <a:srgbClr val="CAE2E2"/>
        </a:accent5>
        <a:accent6>
          <a:srgbClr val="B9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-Vorlage_IQ-Standard_2011 8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336699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-Vorlage_IQ-Standard_2011 9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CC33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E2ADAA"/>
        </a:accent5>
        <a:accent6>
          <a:srgbClr val="B98A00"/>
        </a:accent6>
        <a:hlink>
          <a:srgbClr val="CC66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-Vorlage_IQ-Standard_2011 10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666699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B8CA"/>
        </a:accent5>
        <a:accent6>
          <a:srgbClr val="8A8AE7"/>
        </a:accent6>
        <a:hlink>
          <a:srgbClr val="3366FF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-Vorlage_IQ-Standard_2011 11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799BC5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BECBDF"/>
        </a:accent5>
        <a:accent6>
          <a:srgbClr val="E70000"/>
        </a:accent6>
        <a:hlink>
          <a:srgbClr val="003399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-Vorlage_IQ-Standard_2011 12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BCCDE2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DAE3EE"/>
        </a:accent5>
        <a:accent6>
          <a:srgbClr val="E70000"/>
        </a:accent6>
        <a:hlink>
          <a:srgbClr val="003399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-Vorlage_IQ-Standard_2011 13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799BC5"/>
        </a:accent1>
        <a:accent2>
          <a:srgbClr val="DB2D36"/>
        </a:accent2>
        <a:accent3>
          <a:srgbClr val="FFFFFF"/>
        </a:accent3>
        <a:accent4>
          <a:srgbClr val="000000"/>
        </a:accent4>
        <a:accent5>
          <a:srgbClr val="BECBDF"/>
        </a:accent5>
        <a:accent6>
          <a:srgbClr val="C62830"/>
        </a:accent6>
        <a:hlink>
          <a:srgbClr val="003399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-Vorlage_IQ-Standard_2011 14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799BC5"/>
        </a:accent1>
        <a:accent2>
          <a:srgbClr val="DB2D36"/>
        </a:accent2>
        <a:accent3>
          <a:srgbClr val="FFFFFF"/>
        </a:accent3>
        <a:accent4>
          <a:srgbClr val="000000"/>
        </a:accent4>
        <a:accent5>
          <a:srgbClr val="BECBDF"/>
        </a:accent5>
        <a:accent6>
          <a:srgbClr val="C62830"/>
        </a:accent6>
        <a:hlink>
          <a:srgbClr val="004B95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-Vorlage_IQ-Standard_2011 15">
        <a:dk1>
          <a:srgbClr val="000000"/>
        </a:dk1>
        <a:lt1>
          <a:srgbClr val="FFFFFF"/>
        </a:lt1>
        <a:dk2>
          <a:srgbClr val="004B95"/>
        </a:dk2>
        <a:lt2>
          <a:srgbClr val="C0C0C0"/>
        </a:lt2>
        <a:accent1>
          <a:srgbClr val="799BC5"/>
        </a:accent1>
        <a:accent2>
          <a:srgbClr val="DB2D36"/>
        </a:accent2>
        <a:accent3>
          <a:srgbClr val="FFFFFF"/>
        </a:accent3>
        <a:accent4>
          <a:srgbClr val="000000"/>
        </a:accent4>
        <a:accent5>
          <a:srgbClr val="BECBDF"/>
        </a:accent5>
        <a:accent6>
          <a:srgbClr val="C62830"/>
        </a:accent6>
        <a:hlink>
          <a:srgbClr val="004B95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-Vorlage_IQ-Standard_2011 16">
        <a:dk1>
          <a:srgbClr val="000000"/>
        </a:dk1>
        <a:lt1>
          <a:srgbClr val="FFFFFF"/>
        </a:lt1>
        <a:dk2>
          <a:srgbClr val="004B95"/>
        </a:dk2>
        <a:lt2>
          <a:srgbClr val="C0C0C0"/>
        </a:lt2>
        <a:accent1>
          <a:srgbClr val="FFCC00"/>
        </a:accent1>
        <a:accent2>
          <a:srgbClr val="DB2D36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C62830"/>
        </a:accent6>
        <a:hlink>
          <a:srgbClr val="004B95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PT-Vorlage_LA.potx [Schreibgeschützt]" id="{8290168C-A64B-4C90-BD8A-60290131EC93}" vid="{A3EA1447-062B-41A1-9844-A2D92E16349C}"/>
    </a:ext>
  </a:ext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24B6387CBC78BB498D826831D25E5AC2" ma:contentTypeVersion="1" ma:contentTypeDescription="Ein neues Dokument erstellen." ma:contentTypeScope="" ma:versionID="95bc165bb899e6fbcc8679e217b442a5">
  <xsd:schema xmlns:xsd="http://www.w3.org/2001/XMLSchema" xmlns:xs="http://www.w3.org/2001/XMLSchema" xmlns:p="http://schemas.microsoft.com/office/2006/metadata/properties" xmlns:ns2="f99559c4-998f-4332-8f76-5a23328e0c55" targetNamespace="http://schemas.microsoft.com/office/2006/metadata/properties" ma:root="true" ma:fieldsID="d878721fc2faedbeb4002f055ab2f6b7" ns2:_="">
    <xsd:import namespace="f99559c4-998f-4332-8f76-5a23328e0c55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99559c4-998f-4332-8f76-5a23328e0c55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Freigegeben für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3597245-5B40-495E-9108-76ABD7A88A2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8A245C4-B02F-4983-9920-E6D8E729789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99559c4-998f-4332-8f76-5a23328e0c5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07601EB-FD4F-47DF-BBA2-E70B49928EB5}">
  <ds:schemaRefs>
    <ds:schemaRef ds:uri="f99559c4-998f-4332-8f76-5a23328e0c55"/>
    <ds:schemaRef ds:uri="http://schemas.microsoft.com/office/2006/metadata/properties"/>
    <ds:schemaRef ds:uri="http://schemas.microsoft.com/office/2006/documentManagement/types"/>
    <ds:schemaRef ds:uri="http://purl.org/dc/dcmitype/"/>
    <ds:schemaRef ds:uri="http://schemas.openxmlformats.org/package/2006/metadata/core-properties"/>
    <ds:schemaRef ds:uri="http://purl.org/dc/elements/1.1/"/>
    <ds:schemaRef ds:uri="http://schemas.microsoft.com/office/infopath/2007/PartnerControls"/>
    <ds:schemaRef ds:uri="http://www.w3.org/XML/1998/namespace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Eckpunkte Novellierung HLbG</Template>
  <TotalTime>0</TotalTime>
  <Words>594</Words>
  <Application>Microsoft Office PowerPoint</Application>
  <PresentationFormat>Bildschirmpräsentation (4:3)</PresentationFormat>
  <Paragraphs>99</Paragraphs>
  <Slides>5</Slides>
  <Notes>2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10" baseType="lpstr">
      <vt:lpstr>Arial</vt:lpstr>
      <vt:lpstr>Courier New</vt:lpstr>
      <vt:lpstr>Symbol</vt:lpstr>
      <vt:lpstr>Wingdings</vt:lpstr>
      <vt:lpstr>LSA_Grunddesign</vt:lpstr>
      <vt:lpstr>Strukturmodell Studienseminar GHRF GI</vt:lpstr>
      <vt:lpstr>Strukturmodell – GHRF GI (M=Modul, bewertet; V=Veranstaltung, unbewertet)</vt:lpstr>
      <vt:lpstr>V EINFÜHRUNG (50 h)</vt:lpstr>
      <vt:lpstr>PowerPoint-Präsentation</vt:lpstr>
      <vt:lpstr>Bildung der Gesamtnote</vt:lpstr>
    </vt:vector>
  </TitlesOfParts>
  <Company>Land Hessen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Vorbesprechung Novellierung HLbG</dc:title>
  <dc:creator>Mergenthaler, Carsten (LA FFM)</dc:creator>
  <cp:lastModifiedBy>Jutta Reuß</cp:lastModifiedBy>
  <cp:revision>144</cp:revision>
  <cp:lastPrinted>2022-10-30T15:58:10Z</cp:lastPrinted>
  <dcterms:created xsi:type="dcterms:W3CDTF">2021-04-28T06:15:42Z</dcterms:created>
  <dcterms:modified xsi:type="dcterms:W3CDTF">2023-04-24T14:40:49Z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0x01010024B6387CBC78BB498D826831D25E5AC2</vt:lpwstr>
  </property>
</Properties>
</file>