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19D28-487A-46E1-B987-53DD1B224968}" type="datetimeFigureOut">
              <a:rPr lang="de-DE" smtClean="0"/>
              <a:t>15.02.2016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F5D5B-296D-42C1-BB41-359DF12879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2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79E1-9E0C-4B10-8B8A-C09A4549EF10}" type="datetime1">
              <a:rPr lang="de-DE" smtClean="0"/>
              <a:t>15.02.2016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DC80-49D1-495F-921F-79C3F3FA1656}" type="datetime1">
              <a:rPr lang="de-DE" smtClean="0"/>
              <a:t>15.02.2016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486D-6AD3-4597-8035-16AAA013BEB5}" type="datetime1">
              <a:rPr lang="de-DE" smtClean="0"/>
              <a:t>15.02.2016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41A5-125C-4DBF-84C0-FD8F3042A39A}" type="datetime1">
              <a:rPr lang="de-DE" smtClean="0"/>
              <a:t>15.02.2016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3ADE-7C2B-46D3-9E2A-AA45534001C7}" type="datetime1">
              <a:rPr lang="de-DE" smtClean="0"/>
              <a:t>15.02.2016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FD-5323-4784-B60F-CCCC2D3787C7}" type="datetime1">
              <a:rPr lang="de-DE" smtClean="0"/>
              <a:t>15.02.2016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0B20-A4C2-4176-97B8-1C8292B9983D}" type="datetime1">
              <a:rPr lang="de-DE" smtClean="0"/>
              <a:t>15.02.2016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E79-39E5-44C7-91EA-4707AD2968C9}" type="datetime1">
              <a:rPr lang="de-DE" smtClean="0"/>
              <a:t>15.02.2016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E449B-11FD-4E58-831D-7A1F66CCF037}" type="datetime1">
              <a:rPr lang="de-DE" smtClean="0"/>
              <a:t>15.02.2016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068-57C3-44AA-9F32-58D799C464EA}" type="datetime1">
              <a:rPr lang="de-DE" smtClean="0"/>
              <a:t>15.02.2016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DEF8-20D8-477F-B70B-F8EF2A5A9047}" type="datetime1">
              <a:rPr lang="de-DE" smtClean="0"/>
              <a:t>15.02.2016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4CEE50-4E47-4946-8679-069EF84DD19C}" type="datetime1">
              <a:rPr lang="de-DE" smtClean="0"/>
              <a:t>15.02.2016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28B16B-1791-4555-81D5-E92C4C0C4C29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Rolle und Aufgabe von </a:t>
            </a:r>
            <a:r>
              <a:rPr lang="de-DE" dirty="0" err="1" smtClean="0"/>
              <a:t>Mentor_innen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Mentorenforum</a:t>
            </a:r>
            <a:r>
              <a:rPr lang="de-DE" dirty="0" smtClean="0"/>
              <a:t> Grundschule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6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Was </a:t>
            </a:r>
            <a:r>
              <a:rPr lang="de-DE" altLang="de-DE" dirty="0" err="1" smtClean="0"/>
              <a:t>Mentor_innen</a:t>
            </a:r>
            <a:r>
              <a:rPr lang="de-DE" altLang="de-DE" dirty="0" smtClean="0"/>
              <a:t> tun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de-DE" altLang="de-DE" sz="3600" b="1" dirty="0" smtClean="0"/>
              <a:t>   reflektieren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hospitieren</a:t>
            </a:r>
            <a:r>
              <a:rPr lang="de-DE" altLang="de-DE" sz="3600" b="1" dirty="0" smtClean="0"/>
              <a:t>  beraten  anleiten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vorschlagen </a:t>
            </a:r>
            <a:r>
              <a:rPr lang="de-DE" altLang="de-DE" sz="3600" b="1" dirty="0" smtClean="0"/>
              <a:t> begründen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Feedback geben  </a:t>
            </a:r>
            <a:r>
              <a:rPr lang="de-DE" altLang="de-DE" sz="3600" b="1" dirty="0" smtClean="0"/>
              <a:t>fördern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unterstützen</a:t>
            </a:r>
            <a:r>
              <a:rPr lang="de-DE" altLang="de-DE" sz="3600" b="1" dirty="0" smtClean="0"/>
              <a:t>  coachen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trainieren </a:t>
            </a:r>
            <a:r>
              <a:rPr lang="de-DE" altLang="de-DE" sz="3600" b="1" dirty="0" smtClean="0"/>
              <a:t> vereinbaren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beobachten</a:t>
            </a:r>
            <a:r>
              <a:rPr lang="de-DE" altLang="de-DE" sz="3600" b="1" dirty="0" smtClean="0"/>
              <a:t>  wahrnehmen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respektieren</a:t>
            </a:r>
            <a:r>
              <a:rPr lang="de-DE" altLang="de-DE" sz="3600" b="1" dirty="0" smtClean="0"/>
              <a:t>  anerkennen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kommunizieren  </a:t>
            </a:r>
            <a:r>
              <a:rPr lang="de-DE" altLang="de-DE" sz="3600" b="1" dirty="0" smtClean="0"/>
              <a:t>konsultieren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diagnostizieren</a:t>
            </a:r>
            <a:r>
              <a:rPr lang="de-DE" altLang="de-DE" sz="3600" b="1" dirty="0" smtClean="0"/>
              <a:t>  belehren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beurteilen </a:t>
            </a:r>
            <a:r>
              <a:rPr lang="de-DE" altLang="de-DE" sz="3600" b="1" dirty="0" smtClean="0"/>
              <a:t>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evaluieren</a:t>
            </a:r>
            <a:r>
              <a:rPr lang="de-DE" altLang="de-DE" sz="3600" b="1" dirty="0" smtClean="0"/>
              <a:t>  unterrichten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ermutigen </a:t>
            </a:r>
            <a:r>
              <a:rPr lang="de-DE" altLang="de-DE" sz="3600" b="1" dirty="0" smtClean="0"/>
              <a:t>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trösten</a:t>
            </a:r>
            <a:r>
              <a:rPr lang="de-DE" altLang="de-DE" sz="3600" b="1" dirty="0" smtClean="0"/>
              <a:t> kritisieren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anregen </a:t>
            </a:r>
            <a:r>
              <a:rPr lang="de-DE" altLang="de-DE" sz="3600" b="1" dirty="0" smtClean="0"/>
              <a:t> herausfordern  </a:t>
            </a:r>
            <a:r>
              <a:rPr lang="de-DE" altLang="de-DE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ausbilden </a:t>
            </a:r>
            <a:r>
              <a:rPr lang="de-DE" altLang="de-DE" sz="3600" b="1" dirty="0" smtClean="0"/>
              <a:t>….</a:t>
            </a:r>
          </a:p>
          <a:p>
            <a:pPr>
              <a:lnSpc>
                <a:spcPct val="80000"/>
              </a:lnSpc>
              <a:buNone/>
            </a:pPr>
            <a:endParaRPr lang="de-DE" altLang="de-DE" b="1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5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de-DE" altLang="de-DE" b="1" dirty="0" smtClean="0"/>
              <a:t>Wann ist das Mentoring gut“ genug?</a:t>
            </a:r>
            <a:br>
              <a:rPr lang="de-DE" altLang="de-DE" b="1" dirty="0" smtClean="0"/>
            </a:br>
            <a:endParaRPr lang="de-DE" dirty="0"/>
          </a:p>
        </p:txBody>
      </p:sp>
      <p:pic>
        <p:nvPicPr>
          <p:cNvPr id="5" name="Picture 3" descr="Zwiebel-MINT-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01836"/>
            <a:ext cx="2880320" cy="4291460"/>
          </a:xfrm>
          <a:noFill/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79512" y="2924944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Schule als anregungsreiche Lernumgebung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für Lehrende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3851920" y="3068960"/>
            <a:ext cx="28083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427984" y="3645024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148064" y="4612486"/>
            <a:ext cx="1872208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644008" y="3944641"/>
            <a:ext cx="2376264" cy="180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660232" y="29249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LiV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7143944" y="3460358"/>
            <a:ext cx="160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Bedingungen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7143944" y="3944641"/>
            <a:ext cx="131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Mentor_in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7182581" y="4612486"/>
            <a:ext cx="14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Bedingungen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4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Ansprüche an </a:t>
            </a:r>
            <a:r>
              <a:rPr lang="de-DE" dirty="0" err="1" smtClean="0"/>
              <a:t>Mentor_innen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de-DE" dirty="0" smtClean="0"/>
              <a:t>ls </a:t>
            </a:r>
            <a:r>
              <a:rPr lang="de-DE" dirty="0"/>
              <a:t>B</a:t>
            </a:r>
            <a:r>
              <a:rPr lang="de-DE" dirty="0" smtClean="0"/>
              <a:t>eratungsperson  der </a:t>
            </a:r>
            <a:r>
              <a:rPr lang="de-DE" dirty="0" err="1" smtClean="0"/>
              <a:t>LiV</a:t>
            </a:r>
            <a:r>
              <a:rPr lang="de-DE" dirty="0" smtClean="0"/>
              <a:t> zur Verfügung stehen</a:t>
            </a:r>
          </a:p>
          <a:p>
            <a:r>
              <a:rPr lang="de-DE" dirty="0"/>
              <a:t>e</a:t>
            </a:r>
            <a:r>
              <a:rPr lang="de-DE" dirty="0" smtClean="0"/>
              <a:t>igenen Unterricht zeigen</a:t>
            </a:r>
          </a:p>
          <a:p>
            <a:r>
              <a:rPr lang="de-DE" dirty="0"/>
              <a:t>e</a:t>
            </a:r>
            <a:r>
              <a:rPr lang="de-DE" dirty="0" smtClean="0"/>
              <a:t>igenen Unterricht analysieren</a:t>
            </a:r>
          </a:p>
          <a:p>
            <a:r>
              <a:rPr lang="de-DE" dirty="0" smtClean="0"/>
              <a:t>Unterricht der </a:t>
            </a:r>
            <a:r>
              <a:rPr lang="de-DE" dirty="0" err="1" smtClean="0"/>
              <a:t>LiV</a:t>
            </a:r>
            <a:r>
              <a:rPr lang="de-DE" dirty="0" smtClean="0"/>
              <a:t> beobachten und gemeinsam reflektieren</a:t>
            </a:r>
          </a:p>
          <a:p>
            <a:r>
              <a:rPr lang="de-DE" dirty="0"/>
              <a:t>d</a:t>
            </a:r>
            <a:r>
              <a:rPr lang="de-DE" dirty="0" smtClean="0"/>
              <a:t>ie Bedürfnisse der Schülerinnen und Schüler im Blick haben</a:t>
            </a:r>
          </a:p>
          <a:p>
            <a:r>
              <a:rPr lang="de-DE" dirty="0"/>
              <a:t>b</a:t>
            </a:r>
            <a:r>
              <a:rPr lang="de-DE" dirty="0" smtClean="0"/>
              <a:t>ei Unterrichtsbesuchen an Beratungen teilnehmen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4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de-DE" altLang="de-DE" dirty="0" smtClean="0"/>
              <a:t>Förderliche Bedingungen in der Schule: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>
            <a:normAutofit/>
          </a:bodyPr>
          <a:lstStyle/>
          <a:p>
            <a:r>
              <a:rPr lang="de-DE" altLang="de-DE" dirty="0"/>
              <a:t>g</a:t>
            </a:r>
            <a:r>
              <a:rPr lang="de-DE" altLang="de-DE" dirty="0" smtClean="0"/>
              <a:t>eregelter </a:t>
            </a:r>
            <a:r>
              <a:rPr lang="de-DE" altLang="de-DE" b="1" dirty="0" smtClean="0"/>
              <a:t>Zeitrahmen</a:t>
            </a:r>
            <a:r>
              <a:rPr lang="de-DE" altLang="de-DE" dirty="0" smtClean="0"/>
              <a:t> für Gespräche</a:t>
            </a:r>
          </a:p>
          <a:p>
            <a:r>
              <a:rPr lang="de-DE" altLang="de-DE" dirty="0"/>
              <a:t>e</a:t>
            </a:r>
            <a:r>
              <a:rPr lang="de-DE" altLang="de-DE" dirty="0" smtClean="0"/>
              <a:t>in ruhiger </a:t>
            </a:r>
            <a:r>
              <a:rPr lang="de-DE" altLang="de-DE" b="1" dirty="0" smtClean="0"/>
              <a:t>Ort</a:t>
            </a:r>
            <a:r>
              <a:rPr lang="de-DE" altLang="de-DE" dirty="0" smtClean="0"/>
              <a:t> für Gespräche</a:t>
            </a:r>
          </a:p>
          <a:p>
            <a:r>
              <a:rPr lang="de-DE" altLang="de-DE" b="1" dirty="0" smtClean="0"/>
              <a:t>Akzeptanz</a:t>
            </a:r>
            <a:r>
              <a:rPr lang="de-DE" altLang="de-DE" dirty="0" smtClean="0"/>
              <a:t> der Ausbildungsaufgabe als Ergebnis der Verständigung: So wollen </a:t>
            </a:r>
            <a:r>
              <a:rPr lang="de-DE" altLang="de-DE" b="1" i="1" dirty="0" smtClean="0"/>
              <a:t>wir</a:t>
            </a:r>
            <a:r>
              <a:rPr lang="de-DE" altLang="de-DE" dirty="0" smtClean="0"/>
              <a:t> mit jungen </a:t>
            </a:r>
            <a:r>
              <a:rPr lang="de-DE" altLang="de-DE" dirty="0" err="1" smtClean="0"/>
              <a:t>Kolleg_innen</a:t>
            </a:r>
            <a:r>
              <a:rPr lang="de-DE" altLang="de-DE" dirty="0" smtClean="0"/>
              <a:t> umgehen.</a:t>
            </a:r>
          </a:p>
          <a:p>
            <a:r>
              <a:rPr lang="de-DE" altLang="de-DE" dirty="0"/>
              <a:t>k</a:t>
            </a:r>
            <a:r>
              <a:rPr lang="de-DE" altLang="de-DE" dirty="0" smtClean="0"/>
              <a:t>ollegiales Klima der Unterstützung</a:t>
            </a:r>
          </a:p>
          <a:p>
            <a:r>
              <a:rPr lang="de-DE" altLang="de-DE" b="1" dirty="0" smtClean="0"/>
              <a:t>Netzwerk</a:t>
            </a:r>
            <a:r>
              <a:rPr lang="de-DE" altLang="de-DE" dirty="0" smtClean="0"/>
              <a:t> der </a:t>
            </a:r>
            <a:r>
              <a:rPr lang="de-DE" altLang="de-DE" dirty="0" err="1" smtClean="0"/>
              <a:t>Mentor_innen</a:t>
            </a:r>
            <a:r>
              <a:rPr lang="de-DE" altLang="de-DE" dirty="0" smtClean="0"/>
              <a:t> zur gegenseitigen Unterstützung (</a:t>
            </a:r>
            <a:r>
              <a:rPr lang="de-DE" altLang="de-DE" dirty="0" err="1" smtClean="0"/>
              <a:t>Mentorenforum</a:t>
            </a:r>
            <a:r>
              <a:rPr lang="de-DE" altLang="de-DE" dirty="0" smtClean="0"/>
              <a:t>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Studienseminar GHRF Gießen Jutta Reuß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0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165</Words>
  <Application>Microsoft Office PowerPoint</Application>
  <PresentationFormat>Bildschirmpräsentation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Hyperion</vt:lpstr>
      <vt:lpstr>Rolle und Aufgabe von Mentor_innen</vt:lpstr>
      <vt:lpstr>Was Mentor_innen tun</vt:lpstr>
      <vt:lpstr>Wann ist das Mentoring gut“ genug? </vt:lpstr>
      <vt:lpstr>Ansprüche an Mentor_innen</vt:lpstr>
      <vt:lpstr>Förderliche Bedingungen in der Schule: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 und Aufgabe von Mentor_innen</dc:title>
  <dc:creator>Jutta</dc:creator>
  <cp:lastModifiedBy>Jutta</cp:lastModifiedBy>
  <cp:revision>3</cp:revision>
  <dcterms:created xsi:type="dcterms:W3CDTF">2016-02-15T15:41:45Z</dcterms:created>
  <dcterms:modified xsi:type="dcterms:W3CDTF">2016-02-15T16:05:53Z</dcterms:modified>
</cp:coreProperties>
</file>